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7" r:id="rId3"/>
    <p:sldId id="422" r:id="rId4"/>
    <p:sldId id="429" r:id="rId5"/>
    <p:sldId id="430" r:id="rId6"/>
    <p:sldId id="405" r:id="rId7"/>
    <p:sldId id="426" r:id="rId8"/>
    <p:sldId id="428" r:id="rId9"/>
    <p:sldId id="431" r:id="rId10"/>
    <p:sldId id="414" r:id="rId11"/>
    <p:sldId id="415" r:id="rId12"/>
    <p:sldId id="416" r:id="rId13"/>
    <p:sldId id="417" r:id="rId14"/>
    <p:sldId id="419" r:id="rId15"/>
    <p:sldId id="420" r:id="rId16"/>
    <p:sldId id="421" r:id="rId17"/>
    <p:sldId id="435" r:id="rId18"/>
    <p:sldId id="543" r:id="rId19"/>
    <p:sldId id="544" r:id="rId20"/>
    <p:sldId id="545" r:id="rId21"/>
    <p:sldId id="555" r:id="rId22"/>
    <p:sldId id="546" r:id="rId23"/>
    <p:sldId id="547" r:id="rId24"/>
    <p:sldId id="549" r:id="rId25"/>
    <p:sldId id="551" r:id="rId26"/>
    <p:sldId id="552" r:id="rId27"/>
    <p:sldId id="553" r:id="rId28"/>
    <p:sldId id="554" r:id="rId29"/>
    <p:sldId id="385" r:id="rId30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8CB2CA-42A7-4785-AB2D-AE022A28EEB5}" v="18" dt="2019-11-20T14:58:54.1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53" autoAdjust="0"/>
    <p:restoredTop sz="89522" autoAdjust="0"/>
  </p:normalViewPr>
  <p:slideViewPr>
    <p:cSldViewPr>
      <p:cViewPr varScale="1">
        <p:scale>
          <a:sx n="76" d="100"/>
          <a:sy n="76" d="100"/>
        </p:scale>
        <p:origin x="1218" y="5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38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iger, Michael J" userId="13cae92b-b37c-450b-a449-82fcae19569d" providerId="ADAL" clId="{94A5D67D-CA94-4E46-A4DE-44285E91AA77}"/>
    <pc:docChg chg="custSel addSld delSld modSld sldOrd">
      <pc:chgData name="Geiger, Michael J" userId="13cae92b-b37c-450b-a449-82fcae19569d" providerId="ADAL" clId="{94A5D67D-CA94-4E46-A4DE-44285E91AA77}" dt="2019-11-20T11:28:49.327" v="388" actId="20577"/>
      <pc:docMkLst>
        <pc:docMk/>
      </pc:docMkLst>
      <pc:sldChg chg="modSp">
        <pc:chgData name="Geiger, Michael J" userId="13cae92b-b37c-450b-a449-82fcae19569d" providerId="ADAL" clId="{94A5D67D-CA94-4E46-A4DE-44285E91AA77}" dt="2019-11-20T11:28:49.327" v="388" actId="20577"/>
        <pc:sldMkLst>
          <pc:docMk/>
          <pc:sldMk cId="0" sldId="385"/>
        </pc:sldMkLst>
        <pc:spChg chg="mod">
          <ac:chgData name="Geiger, Michael J" userId="13cae92b-b37c-450b-a449-82fcae19569d" providerId="ADAL" clId="{94A5D67D-CA94-4E46-A4DE-44285E91AA77}" dt="2019-11-20T11:28:49.327" v="388" actId="20577"/>
          <ac:spMkLst>
            <pc:docMk/>
            <pc:sldMk cId="0" sldId="385"/>
            <ac:spMk id="25603" creationId="{00000000-0000-0000-0000-000000000000}"/>
          </ac:spMkLst>
        </pc:spChg>
      </pc:sldChg>
      <pc:sldChg chg="del">
        <pc:chgData name="Geiger, Michael J" userId="13cae92b-b37c-450b-a449-82fcae19569d" providerId="ADAL" clId="{94A5D67D-CA94-4E46-A4DE-44285E91AA77}" dt="2019-11-20T11:20:39.027" v="95" actId="2696"/>
        <pc:sldMkLst>
          <pc:docMk/>
          <pc:sldMk cId="1683720699" sldId="399"/>
        </pc:sldMkLst>
      </pc:sldChg>
      <pc:sldChg chg="del">
        <pc:chgData name="Geiger, Michael J" userId="13cae92b-b37c-450b-a449-82fcae19569d" providerId="ADAL" clId="{94A5D67D-CA94-4E46-A4DE-44285E91AA77}" dt="2019-11-20T11:20:41.781" v="97" actId="2696"/>
        <pc:sldMkLst>
          <pc:docMk/>
          <pc:sldMk cId="576577866" sldId="400"/>
        </pc:sldMkLst>
      </pc:sldChg>
      <pc:sldChg chg="del">
        <pc:chgData name="Geiger, Michael J" userId="13cae92b-b37c-450b-a449-82fcae19569d" providerId="ADAL" clId="{94A5D67D-CA94-4E46-A4DE-44285E91AA77}" dt="2019-11-20T11:21:44.237" v="109" actId="2696"/>
        <pc:sldMkLst>
          <pc:docMk/>
          <pc:sldMk cId="2448920637" sldId="403"/>
        </pc:sldMkLst>
      </pc:sldChg>
      <pc:sldChg chg="modSp ord">
        <pc:chgData name="Geiger, Michael J" userId="13cae92b-b37c-450b-a449-82fcae19569d" providerId="ADAL" clId="{94A5D67D-CA94-4E46-A4DE-44285E91AA77}" dt="2019-11-20T11:21:58.424" v="116"/>
        <pc:sldMkLst>
          <pc:docMk/>
          <pc:sldMk cId="916591108" sldId="405"/>
        </pc:sldMkLst>
        <pc:spChg chg="mod">
          <ac:chgData name="Geiger, Michael J" userId="13cae92b-b37c-450b-a449-82fcae19569d" providerId="ADAL" clId="{94A5D67D-CA94-4E46-A4DE-44285E91AA77}" dt="2019-11-20T11:20:55.805" v="108" actId="27636"/>
          <ac:spMkLst>
            <pc:docMk/>
            <pc:sldMk cId="916591108" sldId="405"/>
            <ac:spMk id="67586" creationId="{00000000-0000-0000-0000-000000000000}"/>
          </ac:spMkLst>
        </pc:spChg>
      </pc:sldChg>
      <pc:sldChg chg="del">
        <pc:chgData name="Geiger, Michael J" userId="13cae92b-b37c-450b-a449-82fcae19569d" providerId="ADAL" clId="{94A5D67D-CA94-4E46-A4DE-44285E91AA77}" dt="2019-11-20T11:21:46.460" v="110" actId="2696"/>
        <pc:sldMkLst>
          <pc:docMk/>
          <pc:sldMk cId="717099421" sldId="406"/>
        </pc:sldMkLst>
      </pc:sldChg>
      <pc:sldChg chg="del">
        <pc:chgData name="Geiger, Michael J" userId="13cae92b-b37c-450b-a449-82fcae19569d" providerId="ADAL" clId="{94A5D67D-CA94-4E46-A4DE-44285E91AA77}" dt="2019-11-20T11:19:59.376" v="73" actId="2696"/>
        <pc:sldMkLst>
          <pc:docMk/>
          <pc:sldMk cId="1945709676" sldId="414"/>
        </pc:sldMkLst>
      </pc:sldChg>
      <pc:sldChg chg="del">
        <pc:chgData name="Geiger, Michael J" userId="13cae92b-b37c-450b-a449-82fcae19569d" providerId="ADAL" clId="{94A5D67D-CA94-4E46-A4DE-44285E91AA77}" dt="2019-11-20T11:20:00.003" v="74" actId="2696"/>
        <pc:sldMkLst>
          <pc:docMk/>
          <pc:sldMk cId="302585125" sldId="415"/>
        </pc:sldMkLst>
      </pc:sldChg>
      <pc:sldChg chg="del">
        <pc:chgData name="Geiger, Michael J" userId="13cae92b-b37c-450b-a449-82fcae19569d" providerId="ADAL" clId="{94A5D67D-CA94-4E46-A4DE-44285E91AA77}" dt="2019-11-20T11:20:00.689" v="75" actId="2696"/>
        <pc:sldMkLst>
          <pc:docMk/>
          <pc:sldMk cId="313411714" sldId="416"/>
        </pc:sldMkLst>
      </pc:sldChg>
      <pc:sldChg chg="modSp">
        <pc:chgData name="Geiger, Michael J" userId="13cae92b-b37c-450b-a449-82fcae19569d" providerId="ADAL" clId="{94A5D67D-CA94-4E46-A4DE-44285E91AA77}" dt="2019-11-20T11:16:05.084" v="72" actId="20577"/>
        <pc:sldMkLst>
          <pc:docMk/>
          <pc:sldMk cId="2595617739" sldId="422"/>
        </pc:sldMkLst>
        <pc:spChg chg="mod">
          <ac:chgData name="Geiger, Michael J" userId="13cae92b-b37c-450b-a449-82fcae19569d" providerId="ADAL" clId="{94A5D67D-CA94-4E46-A4DE-44285E91AA77}" dt="2019-11-20T11:16:05.084" v="72" actId="20577"/>
          <ac:spMkLst>
            <pc:docMk/>
            <pc:sldMk cId="2595617739" sldId="422"/>
            <ac:spMk id="3" creationId="{36B5C665-5B68-43CD-A08B-1335548F2292}"/>
          </ac:spMkLst>
        </pc:spChg>
      </pc:sldChg>
      <pc:sldChg chg="del">
        <pc:chgData name="Geiger, Michael J" userId="13cae92b-b37c-450b-a449-82fcae19569d" providerId="ADAL" clId="{94A5D67D-CA94-4E46-A4DE-44285E91AA77}" dt="2019-11-20T11:20:03.124" v="76" actId="2696"/>
        <pc:sldMkLst>
          <pc:docMk/>
          <pc:sldMk cId="2152760104" sldId="423"/>
        </pc:sldMkLst>
      </pc:sldChg>
      <pc:sldChg chg="del">
        <pc:chgData name="Geiger, Michael J" userId="13cae92b-b37c-450b-a449-82fcae19569d" providerId="ADAL" clId="{94A5D67D-CA94-4E46-A4DE-44285E91AA77}" dt="2019-11-20T11:20:07.635" v="77" actId="2696"/>
        <pc:sldMkLst>
          <pc:docMk/>
          <pc:sldMk cId="1615689597" sldId="424"/>
        </pc:sldMkLst>
      </pc:sldChg>
      <pc:sldChg chg="modSp">
        <pc:chgData name="Geiger, Michael J" userId="13cae92b-b37c-450b-a449-82fcae19569d" providerId="ADAL" clId="{94A5D67D-CA94-4E46-A4DE-44285E91AA77}" dt="2019-11-20T11:27:10.640" v="267" actId="20577"/>
        <pc:sldMkLst>
          <pc:docMk/>
          <pc:sldMk cId="3135567159" sldId="425"/>
        </pc:sldMkLst>
        <pc:spChg chg="mod">
          <ac:chgData name="Geiger, Michael J" userId="13cae92b-b37c-450b-a449-82fcae19569d" providerId="ADAL" clId="{94A5D67D-CA94-4E46-A4DE-44285E91AA77}" dt="2019-11-20T11:27:10.640" v="267" actId="20577"/>
          <ac:spMkLst>
            <pc:docMk/>
            <pc:sldMk cId="3135567159" sldId="425"/>
            <ac:spMk id="3" creationId="{39F423A8-EA56-42F0-B500-E006F3C6D2F5}"/>
          </ac:spMkLst>
        </pc:spChg>
      </pc:sldChg>
      <pc:sldChg chg="modSp ord">
        <pc:chgData name="Geiger, Michael J" userId="13cae92b-b37c-450b-a449-82fcae19569d" providerId="ADAL" clId="{94A5D67D-CA94-4E46-A4DE-44285E91AA77}" dt="2019-11-20T11:22:02.237" v="124" actId="20577"/>
        <pc:sldMkLst>
          <pc:docMk/>
          <pc:sldMk cId="2697333461" sldId="426"/>
        </pc:sldMkLst>
        <pc:spChg chg="mod">
          <ac:chgData name="Geiger, Michael J" userId="13cae92b-b37c-450b-a449-82fcae19569d" providerId="ADAL" clId="{94A5D67D-CA94-4E46-A4DE-44285E91AA77}" dt="2019-11-20T11:22:02.237" v="124" actId="20577"/>
          <ac:spMkLst>
            <pc:docMk/>
            <pc:sldMk cId="2697333461" sldId="426"/>
            <ac:spMk id="7" creationId="{A60221E2-AB68-4F3F-9A01-DD076FA3DDB8}"/>
          </ac:spMkLst>
        </pc:spChg>
      </pc:sldChg>
      <pc:sldChg chg="del">
        <pc:chgData name="Geiger, Michael J" userId="13cae92b-b37c-450b-a449-82fcae19569d" providerId="ADAL" clId="{94A5D67D-CA94-4E46-A4DE-44285E91AA77}" dt="2019-11-20T11:20:40.296" v="96" actId="2696"/>
        <pc:sldMkLst>
          <pc:docMk/>
          <pc:sldMk cId="1689562000" sldId="427"/>
        </pc:sldMkLst>
      </pc:sldChg>
      <pc:sldChg chg="modSp ord">
        <pc:chgData name="Geiger, Michael J" userId="13cae92b-b37c-450b-a449-82fcae19569d" providerId="ADAL" clId="{94A5D67D-CA94-4E46-A4DE-44285E91AA77}" dt="2019-11-20T11:24:56.574" v="254" actId="20577"/>
        <pc:sldMkLst>
          <pc:docMk/>
          <pc:sldMk cId="1566103358" sldId="428"/>
        </pc:sldMkLst>
        <pc:spChg chg="mod">
          <ac:chgData name="Geiger, Michael J" userId="13cae92b-b37c-450b-a449-82fcae19569d" providerId="ADAL" clId="{94A5D67D-CA94-4E46-A4DE-44285E91AA77}" dt="2019-11-20T11:22:14.926" v="136" actId="20577"/>
          <ac:spMkLst>
            <pc:docMk/>
            <pc:sldMk cId="1566103358" sldId="428"/>
            <ac:spMk id="10" creationId="{8025B083-C521-4C05-960C-E2D9E84AE7FD}"/>
          </ac:spMkLst>
        </pc:spChg>
        <pc:spChg chg="mod">
          <ac:chgData name="Geiger, Michael J" userId="13cae92b-b37c-450b-a449-82fcae19569d" providerId="ADAL" clId="{94A5D67D-CA94-4E46-A4DE-44285E91AA77}" dt="2019-11-20T11:24:56.574" v="254" actId="20577"/>
          <ac:spMkLst>
            <pc:docMk/>
            <pc:sldMk cId="1566103358" sldId="428"/>
            <ac:spMk id="11" creationId="{6356E671-3DE6-47E9-8CE9-1E32F0CB37ED}"/>
          </ac:spMkLst>
        </pc:spChg>
      </pc:sldChg>
      <pc:sldChg chg="modSp add">
        <pc:chgData name="Geiger, Michael J" userId="13cae92b-b37c-450b-a449-82fcae19569d" providerId="ADAL" clId="{94A5D67D-CA94-4E46-A4DE-44285E91AA77}" dt="2019-11-20T11:20:29.738" v="86" actId="20577"/>
        <pc:sldMkLst>
          <pc:docMk/>
          <pc:sldMk cId="2007973349" sldId="429"/>
        </pc:sldMkLst>
        <pc:spChg chg="mod">
          <ac:chgData name="Geiger, Michael J" userId="13cae92b-b37c-450b-a449-82fcae19569d" providerId="ADAL" clId="{94A5D67D-CA94-4E46-A4DE-44285E91AA77}" dt="2019-11-20T11:20:29.738" v="86" actId="20577"/>
          <ac:spMkLst>
            <pc:docMk/>
            <pc:sldMk cId="2007973349" sldId="429"/>
            <ac:spMk id="61442" creationId="{00000000-0000-0000-0000-000000000000}"/>
          </ac:spMkLst>
        </pc:spChg>
      </pc:sldChg>
      <pc:sldChg chg="modSp add">
        <pc:chgData name="Geiger, Michael J" userId="13cae92b-b37c-450b-a449-82fcae19569d" providerId="ADAL" clId="{94A5D67D-CA94-4E46-A4DE-44285E91AA77}" dt="2019-11-20T11:20:34.613" v="94" actId="20577"/>
        <pc:sldMkLst>
          <pc:docMk/>
          <pc:sldMk cId="1669395556" sldId="430"/>
        </pc:sldMkLst>
        <pc:spChg chg="mod">
          <ac:chgData name="Geiger, Michael J" userId="13cae92b-b37c-450b-a449-82fcae19569d" providerId="ADAL" clId="{94A5D67D-CA94-4E46-A4DE-44285E91AA77}" dt="2019-11-20T11:20:34.613" v="94" actId="20577"/>
          <ac:spMkLst>
            <pc:docMk/>
            <pc:sldMk cId="1669395556" sldId="430"/>
            <ac:spMk id="61442" creationId="{00000000-0000-0000-0000-000000000000}"/>
          </ac:spMkLst>
        </pc:spChg>
      </pc:sldChg>
      <pc:sldChg chg="modSp add">
        <pc:chgData name="Geiger, Michael J" userId="13cae92b-b37c-450b-a449-82fcae19569d" providerId="ADAL" clId="{94A5D67D-CA94-4E46-A4DE-44285E91AA77}" dt="2019-11-20T11:27:30.330" v="318" actId="20577"/>
        <pc:sldMkLst>
          <pc:docMk/>
          <pc:sldMk cId="1007659525" sldId="431"/>
        </pc:sldMkLst>
        <pc:spChg chg="mod">
          <ac:chgData name="Geiger, Michael J" userId="13cae92b-b37c-450b-a449-82fcae19569d" providerId="ADAL" clId="{94A5D67D-CA94-4E46-A4DE-44285E91AA77}" dt="2019-11-20T11:22:23.539" v="147" actId="20577"/>
          <ac:spMkLst>
            <pc:docMk/>
            <pc:sldMk cId="1007659525" sldId="431"/>
            <ac:spMk id="2" creationId="{4C7680C2-C21B-40B8-A2F5-70F873699A30}"/>
          </ac:spMkLst>
        </pc:spChg>
        <pc:spChg chg="mod">
          <ac:chgData name="Geiger, Michael J" userId="13cae92b-b37c-450b-a449-82fcae19569d" providerId="ADAL" clId="{94A5D67D-CA94-4E46-A4DE-44285E91AA77}" dt="2019-11-20T11:27:30.330" v="318" actId="20577"/>
          <ac:spMkLst>
            <pc:docMk/>
            <pc:sldMk cId="1007659525" sldId="431"/>
            <ac:spMk id="3" creationId="{D262F299-94F0-45A4-A9A1-5CF7965F00C8}"/>
          </ac:spMkLst>
        </pc:spChg>
      </pc:sldChg>
      <pc:sldChg chg="modSp add">
        <pc:chgData name="Geiger, Michael J" userId="13cae92b-b37c-450b-a449-82fcae19569d" providerId="ADAL" clId="{94A5D67D-CA94-4E46-A4DE-44285E91AA77}" dt="2019-11-20T11:27:39.665" v="338" actId="20577"/>
        <pc:sldMkLst>
          <pc:docMk/>
          <pc:sldMk cId="2875514236" sldId="432"/>
        </pc:sldMkLst>
        <pc:spChg chg="mod">
          <ac:chgData name="Geiger, Michael J" userId="13cae92b-b37c-450b-a449-82fcae19569d" providerId="ADAL" clId="{94A5D67D-CA94-4E46-A4DE-44285E91AA77}" dt="2019-11-20T11:27:39.665" v="338" actId="20577"/>
          <ac:spMkLst>
            <pc:docMk/>
            <pc:sldMk cId="2875514236" sldId="432"/>
            <ac:spMk id="2" creationId="{96DB6B43-E561-42D3-856C-7CBB40DFA039}"/>
          </ac:spMkLst>
        </pc:spChg>
      </pc:sldChg>
      <pc:sldChg chg="modSp add">
        <pc:chgData name="Geiger, Michael J" userId="13cae92b-b37c-450b-a449-82fcae19569d" providerId="ADAL" clId="{94A5D67D-CA94-4E46-A4DE-44285E91AA77}" dt="2019-11-20T11:28:06.382" v="351" actId="20577"/>
        <pc:sldMkLst>
          <pc:docMk/>
          <pc:sldMk cId="4211024290" sldId="433"/>
        </pc:sldMkLst>
        <pc:spChg chg="mod">
          <ac:chgData name="Geiger, Michael J" userId="13cae92b-b37c-450b-a449-82fcae19569d" providerId="ADAL" clId="{94A5D67D-CA94-4E46-A4DE-44285E91AA77}" dt="2019-11-20T11:28:06.382" v="351" actId="20577"/>
          <ac:spMkLst>
            <pc:docMk/>
            <pc:sldMk cId="4211024290" sldId="433"/>
            <ac:spMk id="2" creationId="{226F0E1D-A863-47E3-A7F5-78FA5991EBB4}"/>
          </ac:spMkLst>
        </pc:spChg>
      </pc:sldChg>
      <pc:sldChg chg="modSp add">
        <pc:chgData name="Geiger, Michael J" userId="13cae92b-b37c-450b-a449-82fcae19569d" providerId="ADAL" clId="{94A5D67D-CA94-4E46-A4DE-44285E91AA77}" dt="2019-11-20T11:28:11.137" v="366" actId="20577"/>
        <pc:sldMkLst>
          <pc:docMk/>
          <pc:sldMk cId="26888595" sldId="434"/>
        </pc:sldMkLst>
        <pc:spChg chg="mod">
          <ac:chgData name="Geiger, Michael J" userId="13cae92b-b37c-450b-a449-82fcae19569d" providerId="ADAL" clId="{94A5D67D-CA94-4E46-A4DE-44285E91AA77}" dt="2019-11-20T11:28:11.137" v="366" actId="20577"/>
          <ac:spMkLst>
            <pc:docMk/>
            <pc:sldMk cId="26888595" sldId="434"/>
            <ac:spMk id="2" creationId="{21FA3EE7-5219-40F6-916C-059B8C1B727C}"/>
          </ac:spMkLst>
        </pc:spChg>
      </pc:sldChg>
    </pc:docChg>
  </pc:docChgLst>
  <pc:docChgLst>
    <pc:chgData name="Geiger, Michael J" userId="13cae92b-b37c-450b-a449-82fcae19569d" providerId="ADAL" clId="{4A8CB2CA-42A7-4785-AB2D-AE022A28EEB5}"/>
    <pc:docChg chg="undo custSel addSld delSld modSld">
      <pc:chgData name="Geiger, Michael J" userId="13cae92b-b37c-450b-a449-82fcae19569d" providerId="ADAL" clId="{4A8CB2CA-42A7-4785-AB2D-AE022A28EEB5}" dt="2019-11-20T15:31:11.102" v="912" actId="20577"/>
      <pc:docMkLst>
        <pc:docMk/>
      </pc:docMkLst>
      <pc:sldChg chg="modSp">
        <pc:chgData name="Geiger, Michael J" userId="13cae92b-b37c-450b-a449-82fcae19569d" providerId="ADAL" clId="{4A8CB2CA-42A7-4785-AB2D-AE022A28EEB5}" dt="2019-11-20T14:07:57.406" v="23" actId="20577"/>
        <pc:sldMkLst>
          <pc:docMk/>
          <pc:sldMk cId="0" sldId="256"/>
        </pc:sldMkLst>
        <pc:spChg chg="mod">
          <ac:chgData name="Geiger, Michael J" userId="13cae92b-b37c-450b-a449-82fcae19569d" providerId="ADAL" clId="{4A8CB2CA-42A7-4785-AB2D-AE022A28EEB5}" dt="2019-11-20T14:07:57.406" v="23" actId="20577"/>
          <ac:spMkLst>
            <pc:docMk/>
            <pc:sldMk cId="0" sldId="256"/>
            <ac:spMk id="3075" creationId="{00000000-0000-0000-0000-000000000000}"/>
          </ac:spMkLst>
        </pc:spChg>
      </pc:sldChg>
      <pc:sldChg chg="add">
        <pc:chgData name="Geiger, Michael J" userId="13cae92b-b37c-450b-a449-82fcae19569d" providerId="ADAL" clId="{4A8CB2CA-42A7-4785-AB2D-AE022A28EEB5}" dt="2019-11-20T14:48:18.987" v="875"/>
        <pc:sldMkLst>
          <pc:docMk/>
          <pc:sldMk cId="4040051094" sldId="414"/>
        </pc:sldMkLst>
      </pc:sldChg>
      <pc:sldChg chg="add">
        <pc:chgData name="Geiger, Michael J" userId="13cae92b-b37c-450b-a449-82fcae19569d" providerId="ADAL" clId="{4A8CB2CA-42A7-4785-AB2D-AE022A28EEB5}" dt="2019-11-20T14:48:18.987" v="875"/>
        <pc:sldMkLst>
          <pc:docMk/>
          <pc:sldMk cId="402960436" sldId="415"/>
        </pc:sldMkLst>
      </pc:sldChg>
      <pc:sldChg chg="add">
        <pc:chgData name="Geiger, Michael J" userId="13cae92b-b37c-450b-a449-82fcae19569d" providerId="ADAL" clId="{4A8CB2CA-42A7-4785-AB2D-AE022A28EEB5}" dt="2019-11-20T14:48:18.987" v="875"/>
        <pc:sldMkLst>
          <pc:docMk/>
          <pc:sldMk cId="3436115364" sldId="416"/>
        </pc:sldMkLst>
      </pc:sldChg>
      <pc:sldChg chg="add">
        <pc:chgData name="Geiger, Michael J" userId="13cae92b-b37c-450b-a449-82fcae19569d" providerId="ADAL" clId="{4A8CB2CA-42A7-4785-AB2D-AE022A28EEB5}" dt="2019-11-20T14:48:18.987" v="875"/>
        <pc:sldMkLst>
          <pc:docMk/>
          <pc:sldMk cId="3758247369" sldId="417"/>
        </pc:sldMkLst>
      </pc:sldChg>
      <pc:sldChg chg="add">
        <pc:chgData name="Geiger, Michael J" userId="13cae92b-b37c-450b-a449-82fcae19569d" providerId="ADAL" clId="{4A8CB2CA-42A7-4785-AB2D-AE022A28EEB5}" dt="2019-11-20T14:48:18.987" v="875"/>
        <pc:sldMkLst>
          <pc:docMk/>
          <pc:sldMk cId="3661689634" sldId="419"/>
        </pc:sldMkLst>
      </pc:sldChg>
      <pc:sldChg chg="add">
        <pc:chgData name="Geiger, Michael J" userId="13cae92b-b37c-450b-a449-82fcae19569d" providerId="ADAL" clId="{4A8CB2CA-42A7-4785-AB2D-AE022A28EEB5}" dt="2019-11-20T14:48:18.987" v="875"/>
        <pc:sldMkLst>
          <pc:docMk/>
          <pc:sldMk cId="623653147" sldId="420"/>
        </pc:sldMkLst>
      </pc:sldChg>
      <pc:sldChg chg="add">
        <pc:chgData name="Geiger, Michael J" userId="13cae92b-b37c-450b-a449-82fcae19569d" providerId="ADAL" clId="{4A8CB2CA-42A7-4785-AB2D-AE022A28EEB5}" dt="2019-11-20T14:48:18.987" v="875"/>
        <pc:sldMkLst>
          <pc:docMk/>
          <pc:sldMk cId="1927923870" sldId="421"/>
        </pc:sldMkLst>
      </pc:sldChg>
      <pc:sldChg chg="del">
        <pc:chgData name="Geiger, Michael J" userId="13cae92b-b37c-450b-a449-82fcae19569d" providerId="ADAL" clId="{4A8CB2CA-42A7-4785-AB2D-AE022A28EEB5}" dt="2019-11-20T14:43:01.398" v="817" actId="2696"/>
        <pc:sldMkLst>
          <pc:docMk/>
          <pc:sldMk cId="3135567159" sldId="425"/>
        </pc:sldMkLst>
      </pc:sldChg>
      <pc:sldChg chg="modSp">
        <pc:chgData name="Geiger, Michael J" userId="13cae92b-b37c-450b-a449-82fcae19569d" providerId="ADAL" clId="{4A8CB2CA-42A7-4785-AB2D-AE022A28EEB5}" dt="2019-11-20T14:15:39.787" v="394" actId="207"/>
        <pc:sldMkLst>
          <pc:docMk/>
          <pc:sldMk cId="1566103358" sldId="428"/>
        </pc:sldMkLst>
        <pc:spChg chg="mod">
          <ac:chgData name="Geiger, Michael J" userId="13cae92b-b37c-450b-a449-82fcae19569d" providerId="ADAL" clId="{4A8CB2CA-42A7-4785-AB2D-AE022A28EEB5}" dt="2019-11-20T14:15:39.787" v="394" actId="207"/>
          <ac:spMkLst>
            <pc:docMk/>
            <pc:sldMk cId="1566103358" sldId="428"/>
            <ac:spMk id="11" creationId="{6356E671-3DE6-47E9-8CE9-1E32F0CB37ED}"/>
          </ac:spMkLst>
        </pc:spChg>
      </pc:sldChg>
      <pc:sldChg chg="modSp">
        <pc:chgData name="Geiger, Michael J" userId="13cae92b-b37c-450b-a449-82fcae19569d" providerId="ADAL" clId="{4A8CB2CA-42A7-4785-AB2D-AE022A28EEB5}" dt="2019-11-20T14:42:16.728" v="816" actId="20577"/>
        <pc:sldMkLst>
          <pc:docMk/>
          <pc:sldMk cId="1007659525" sldId="431"/>
        </pc:sldMkLst>
        <pc:spChg chg="mod">
          <ac:chgData name="Geiger, Michael J" userId="13cae92b-b37c-450b-a449-82fcae19569d" providerId="ADAL" clId="{4A8CB2CA-42A7-4785-AB2D-AE022A28EEB5}" dt="2019-11-20T14:42:16.728" v="816" actId="20577"/>
          <ac:spMkLst>
            <pc:docMk/>
            <pc:sldMk cId="1007659525" sldId="431"/>
            <ac:spMk id="3" creationId="{D262F299-94F0-45A4-A9A1-5CF7965F00C8}"/>
          </ac:spMkLst>
        </pc:spChg>
      </pc:sldChg>
      <pc:sldChg chg="modSp del">
        <pc:chgData name="Geiger, Michael J" userId="13cae92b-b37c-450b-a449-82fcae19569d" providerId="ADAL" clId="{4A8CB2CA-42A7-4785-AB2D-AE022A28EEB5}" dt="2019-11-20T14:48:23.075" v="876" actId="2696"/>
        <pc:sldMkLst>
          <pc:docMk/>
          <pc:sldMk cId="2875514236" sldId="432"/>
        </pc:sldMkLst>
        <pc:spChg chg="mod">
          <ac:chgData name="Geiger, Michael J" userId="13cae92b-b37c-450b-a449-82fcae19569d" providerId="ADAL" clId="{4A8CB2CA-42A7-4785-AB2D-AE022A28EEB5}" dt="2019-11-20T14:46:27.007" v="874" actId="20577"/>
          <ac:spMkLst>
            <pc:docMk/>
            <pc:sldMk cId="2875514236" sldId="432"/>
            <ac:spMk id="3" creationId="{491CCDDB-5620-4648-B6CC-0ED45F311C17}"/>
          </ac:spMkLst>
        </pc:spChg>
      </pc:sldChg>
      <pc:sldChg chg="del">
        <pc:chgData name="Geiger, Michael J" userId="13cae92b-b37c-450b-a449-82fcae19569d" providerId="ADAL" clId="{4A8CB2CA-42A7-4785-AB2D-AE022A28EEB5}" dt="2019-11-20T14:48:24.155" v="877" actId="2696"/>
        <pc:sldMkLst>
          <pc:docMk/>
          <pc:sldMk cId="4211024290" sldId="433"/>
        </pc:sldMkLst>
      </pc:sldChg>
      <pc:sldChg chg="del">
        <pc:chgData name="Geiger, Michael J" userId="13cae92b-b37c-450b-a449-82fcae19569d" providerId="ADAL" clId="{4A8CB2CA-42A7-4785-AB2D-AE022A28EEB5}" dt="2019-11-20T14:48:25.136" v="878" actId="2696"/>
        <pc:sldMkLst>
          <pc:docMk/>
          <pc:sldMk cId="26888595" sldId="434"/>
        </pc:sldMkLst>
      </pc:sldChg>
      <pc:sldChg chg="modSp add">
        <pc:chgData name="Geiger, Michael J" userId="13cae92b-b37c-450b-a449-82fcae19569d" providerId="ADAL" clId="{4A8CB2CA-42A7-4785-AB2D-AE022A28EEB5}" dt="2019-11-20T15:31:11.102" v="912" actId="20577"/>
        <pc:sldMkLst>
          <pc:docMk/>
          <pc:sldMk cId="758922826" sldId="435"/>
        </pc:sldMkLst>
        <pc:spChg chg="mod">
          <ac:chgData name="Geiger, Michael J" userId="13cae92b-b37c-450b-a449-82fcae19569d" providerId="ADAL" clId="{4A8CB2CA-42A7-4785-AB2D-AE022A28EEB5}" dt="2019-11-20T15:31:11.102" v="912" actId="20577"/>
          <ac:spMkLst>
            <pc:docMk/>
            <pc:sldMk cId="758922826" sldId="435"/>
            <ac:spMk id="3" creationId="{00000000-0000-0000-0000-000000000000}"/>
          </ac:spMkLst>
        </pc:spChg>
      </pc:sldChg>
      <pc:sldChg chg="add">
        <pc:chgData name="Geiger, Michael J" userId="13cae92b-b37c-450b-a449-82fcae19569d" providerId="ADAL" clId="{4A8CB2CA-42A7-4785-AB2D-AE022A28EEB5}" dt="2019-11-20T14:58:38.338" v="907"/>
        <pc:sldMkLst>
          <pc:docMk/>
          <pc:sldMk cId="2371768548" sldId="543"/>
        </pc:sldMkLst>
      </pc:sldChg>
      <pc:sldChg chg="add">
        <pc:chgData name="Geiger, Michael J" userId="13cae92b-b37c-450b-a449-82fcae19569d" providerId="ADAL" clId="{4A8CB2CA-42A7-4785-AB2D-AE022A28EEB5}" dt="2019-11-20T14:58:38.338" v="907"/>
        <pc:sldMkLst>
          <pc:docMk/>
          <pc:sldMk cId="3200787607" sldId="544"/>
        </pc:sldMkLst>
      </pc:sldChg>
      <pc:sldChg chg="add">
        <pc:chgData name="Geiger, Michael J" userId="13cae92b-b37c-450b-a449-82fcae19569d" providerId="ADAL" clId="{4A8CB2CA-42A7-4785-AB2D-AE022A28EEB5}" dt="2019-11-20T14:58:38.338" v="907"/>
        <pc:sldMkLst>
          <pc:docMk/>
          <pc:sldMk cId="3923646990" sldId="545"/>
        </pc:sldMkLst>
      </pc:sldChg>
      <pc:sldChg chg="add">
        <pc:chgData name="Geiger, Michael J" userId="13cae92b-b37c-450b-a449-82fcae19569d" providerId="ADAL" clId="{4A8CB2CA-42A7-4785-AB2D-AE022A28EEB5}" dt="2019-11-20T14:58:38.338" v="907"/>
        <pc:sldMkLst>
          <pc:docMk/>
          <pc:sldMk cId="3818947641" sldId="546"/>
        </pc:sldMkLst>
      </pc:sldChg>
      <pc:sldChg chg="modSp add">
        <pc:chgData name="Geiger, Michael J" userId="13cae92b-b37c-450b-a449-82fcae19569d" providerId="ADAL" clId="{4A8CB2CA-42A7-4785-AB2D-AE022A28EEB5}" dt="2019-11-20T14:59:45.169" v="911" actId="20577"/>
        <pc:sldMkLst>
          <pc:docMk/>
          <pc:sldMk cId="1373958710" sldId="547"/>
        </pc:sldMkLst>
        <pc:spChg chg="mod">
          <ac:chgData name="Geiger, Michael J" userId="13cae92b-b37c-450b-a449-82fcae19569d" providerId="ADAL" clId="{4A8CB2CA-42A7-4785-AB2D-AE022A28EEB5}" dt="2019-11-20T14:59:45.169" v="911" actId="20577"/>
          <ac:spMkLst>
            <pc:docMk/>
            <pc:sldMk cId="1373958710" sldId="547"/>
            <ac:spMk id="65539" creationId="{00000000-0000-0000-0000-000000000000}"/>
          </ac:spMkLst>
        </pc:spChg>
      </pc:sldChg>
      <pc:sldChg chg="add">
        <pc:chgData name="Geiger, Michael J" userId="13cae92b-b37c-450b-a449-82fcae19569d" providerId="ADAL" clId="{4A8CB2CA-42A7-4785-AB2D-AE022A28EEB5}" dt="2019-11-20T14:58:38.338" v="907"/>
        <pc:sldMkLst>
          <pc:docMk/>
          <pc:sldMk cId="2546919014" sldId="549"/>
        </pc:sldMkLst>
      </pc:sldChg>
      <pc:sldChg chg="add">
        <pc:chgData name="Geiger, Michael J" userId="13cae92b-b37c-450b-a449-82fcae19569d" providerId="ADAL" clId="{4A8CB2CA-42A7-4785-AB2D-AE022A28EEB5}" dt="2019-11-20T14:58:38.338" v="907"/>
        <pc:sldMkLst>
          <pc:docMk/>
          <pc:sldMk cId="3137629770" sldId="551"/>
        </pc:sldMkLst>
      </pc:sldChg>
      <pc:sldChg chg="add">
        <pc:chgData name="Geiger, Michael J" userId="13cae92b-b37c-450b-a449-82fcae19569d" providerId="ADAL" clId="{4A8CB2CA-42A7-4785-AB2D-AE022A28EEB5}" dt="2019-11-20T14:58:38.338" v="907"/>
        <pc:sldMkLst>
          <pc:docMk/>
          <pc:sldMk cId="3543931836" sldId="552"/>
        </pc:sldMkLst>
      </pc:sldChg>
      <pc:sldChg chg="add">
        <pc:chgData name="Geiger, Michael J" userId="13cae92b-b37c-450b-a449-82fcae19569d" providerId="ADAL" clId="{4A8CB2CA-42A7-4785-AB2D-AE022A28EEB5}" dt="2019-11-20T14:58:38.338" v="907"/>
        <pc:sldMkLst>
          <pc:docMk/>
          <pc:sldMk cId="3659255606" sldId="553"/>
        </pc:sldMkLst>
      </pc:sldChg>
      <pc:sldChg chg="add">
        <pc:chgData name="Geiger, Michael J" userId="13cae92b-b37c-450b-a449-82fcae19569d" providerId="ADAL" clId="{4A8CB2CA-42A7-4785-AB2D-AE022A28EEB5}" dt="2019-11-20T14:58:38.338" v="907"/>
        <pc:sldMkLst>
          <pc:docMk/>
          <pc:sldMk cId="1568625541" sldId="554"/>
        </pc:sldMkLst>
      </pc:sldChg>
      <pc:sldChg chg="add">
        <pc:chgData name="Geiger, Michael J" userId="13cae92b-b37c-450b-a449-82fcae19569d" providerId="ADAL" clId="{4A8CB2CA-42A7-4785-AB2D-AE022A28EEB5}" dt="2019-11-20T14:58:38.338" v="907"/>
        <pc:sldMkLst>
          <pc:docMk/>
          <pc:sldMk cId="4138795113" sldId="555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BA2F21-F15B-E342-9114-50BEDBE050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96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D8D728-0E1B-5948-9614-5C28E8BA37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018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D8D728-0E1B-5948-9614-5C28E8BA371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0842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71192DB-C40F-5747-9547-ACED72E03579}" type="slidenum">
              <a:rPr lang="en-US"/>
              <a:pPr/>
              <a:t>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915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D8D728-0E1B-5948-9614-5C28E8BA371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466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6CD558-E437-4C68-B239-1EC5E32E2542}" type="datetime1">
              <a:rPr lang="en-US" smtClean="0"/>
              <a:t>11/20/2019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31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30DB-1162-9C49-B8C5-04F23F6D33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2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327FEF-557F-4B1B-8749-7D487960D532}" type="datetime1">
              <a:rPr lang="en-US" smtClean="0"/>
              <a:t>11/20/2019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31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88C0B-2D3D-8F4F-8D58-E142EF8FCA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6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3187AD-D2D7-4B97-9143-7FEFB7EF6184}" type="datetime1">
              <a:rPr lang="en-US" smtClean="0"/>
              <a:t>11/20/2019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31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77AC6-D456-C645-9D18-CB10EBB2F8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19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D093B-57B9-42F8-80A9-25C10853B9A0}" type="datetime1">
              <a:rPr lang="en-US" smtClean="0"/>
              <a:t>11/20/2019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31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E0F1F-2016-AB47-89E8-85EB545AF7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42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A69E63-9884-4D27-BE7F-E676378C7CC0}" type="datetime1">
              <a:rPr lang="en-US" smtClean="0"/>
              <a:t>11/20/2019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31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41C28-608F-1744-BA7B-883A698450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3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1A6292-499B-4349-BB6B-F8967AFD63C5}" type="datetime1">
              <a:rPr lang="en-US" smtClean="0"/>
              <a:t>11/20/2019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31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7D84A-D9E1-964C-B1EF-5C5C24A64F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8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858354-A776-44EC-BF96-3894F9339E58}" type="datetime1">
              <a:rPr lang="en-US" smtClean="0"/>
              <a:t>11/20/2019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31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128F6-75BF-EB48-B5DF-6B7193C549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1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BDE68D-1D63-4646-A529-0C1AD3F095FC}" type="datetime1">
              <a:rPr lang="en-US" smtClean="0"/>
              <a:t>11/20/2019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31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766FD-8371-0D43-B157-ACE940524E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8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7C5825-BEA0-4F2D-9D39-5F05606F2695}" type="datetime1">
              <a:rPr lang="en-US" smtClean="0"/>
              <a:t>11/20/2019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31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9DFB4-BB63-2E4C-98DC-E7560E7AE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7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77F1CB-CD59-4C5C-9B87-57E709CD04BE}" type="datetime1">
              <a:rPr lang="en-US" smtClean="0"/>
              <a:t>11/20/2019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31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8733E-2813-BD40-9E9A-9C3DDCF59C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278237-6876-4CDF-A09E-9714C8B89B94}" type="datetime1">
              <a:rPr lang="en-US" smtClean="0"/>
              <a:t>11/20/2019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31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1AEF5-A6D0-8343-8DB9-986E296C34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CDB914-C632-4D41-BFC0-D61BE9CBA288}" type="datetime1">
              <a:rPr lang="en-US" smtClean="0"/>
              <a:t>11/20/2019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31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CED29A-583A-E14B-925A-0EBF63183D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7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30BB6C-30EE-44CE-9092-66C572F85B56}" type="datetime1">
              <a:rPr lang="en-US" smtClean="0"/>
              <a:t>11/20/2019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31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92EE8-07C5-384F-B825-8DA5A1E4B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9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550D52C7-C7BB-4433-B8A3-B0891094C155}" type="datetime1">
              <a:rPr lang="en-US" smtClean="0"/>
              <a:t>11/20/2019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Data Structures: Lecture 31</a:t>
            </a:r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EFDC01F-0D3D-ED42-A821-F35DC9695E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  <p:sldLayoutId id="2147484391" r:id="rId12"/>
    <p:sldLayoutId id="2147484392" r:id="rId1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>
                <a:latin typeface="Garamond" charset="0"/>
              </a:rPr>
              <a:t>EECE.3220</a:t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Data Structures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Dr. Michael 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Fall 2019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31: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Binary search trees: operations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Structures: Lecture 31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A3D65-8273-4243-8C65-7219C406CFDA}" type="slidenum">
              <a:rPr lang="en-US"/>
              <a:pPr/>
              <a:t>10</a:t>
            </a:fld>
            <a:endParaRPr lang="en-US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Inserting into a BST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56038" y="1600200"/>
            <a:ext cx="5287962" cy="4743450"/>
          </a:xfrm>
        </p:spPr>
        <p:txBody>
          <a:bodyPr/>
          <a:lstStyle/>
          <a:p>
            <a:r>
              <a:rPr lang="en-US" sz="2800" dirty="0"/>
              <a:t>Insert function</a:t>
            </a:r>
          </a:p>
          <a:p>
            <a:pPr lvl="1"/>
            <a:r>
              <a:rPr lang="en-US" sz="2400" dirty="0"/>
              <a:t>Uses modified version of search to locate insertion location or already existing item</a:t>
            </a:r>
          </a:p>
          <a:p>
            <a:pPr lvl="1"/>
            <a:r>
              <a:rPr lang="en-US" sz="2400" dirty="0"/>
              <a:t>Pointer </a:t>
            </a:r>
            <a:r>
              <a:rPr lang="en-US" b="1" dirty="0">
                <a:solidFill>
                  <a:srgbClr val="6666FF"/>
                </a:solidFill>
                <a:latin typeface="Courier New" charset="0"/>
              </a:rPr>
              <a:t>parent</a:t>
            </a:r>
            <a:r>
              <a:rPr lang="en-US" sz="2400" dirty="0"/>
              <a:t> trails search pointer </a:t>
            </a:r>
            <a:r>
              <a:rPr lang="en-US" b="1" dirty="0" err="1">
                <a:solidFill>
                  <a:srgbClr val="6666FF"/>
                </a:solidFill>
                <a:latin typeface="Courier New" charset="0"/>
              </a:rPr>
              <a:t>locptr</a:t>
            </a:r>
            <a:r>
              <a:rPr lang="en-US" sz="2400" dirty="0"/>
              <a:t>, keeps track of </a:t>
            </a:r>
            <a:r>
              <a:rPr lang="en-US" b="1" dirty="0">
                <a:solidFill>
                  <a:srgbClr val="6666FF"/>
                </a:solidFill>
                <a:latin typeface="Courier New" charset="0"/>
              </a:rPr>
              <a:t>parent</a:t>
            </a:r>
            <a:r>
              <a:rPr lang="en-US" sz="2400" dirty="0"/>
              <a:t> node</a:t>
            </a:r>
          </a:p>
          <a:p>
            <a:pPr lvl="1"/>
            <a:r>
              <a:rPr lang="en-US" sz="2400" dirty="0"/>
              <a:t>Thus new node can be attached to BST in proper place</a:t>
            </a:r>
          </a:p>
        </p:txBody>
      </p:sp>
      <p:grpSp>
        <p:nvGrpSpPr>
          <p:cNvPr id="77832" name="Group 8"/>
          <p:cNvGrpSpPr>
            <a:grpSpLocks/>
          </p:cNvGrpSpPr>
          <p:nvPr/>
        </p:nvGrpSpPr>
        <p:grpSpPr bwMode="auto">
          <a:xfrm>
            <a:off x="284163" y="2366963"/>
            <a:ext cx="5835650" cy="2336800"/>
            <a:chOff x="179" y="1491"/>
            <a:chExt cx="3676" cy="1472"/>
          </a:xfrm>
        </p:grpSpPr>
        <p:pic>
          <p:nvPicPr>
            <p:cNvPr id="77828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" y="1491"/>
              <a:ext cx="2099" cy="1472"/>
            </a:xfrm>
            <a:prstGeom prst="rect">
              <a:avLst/>
            </a:prstGeom>
            <a:noFill/>
            <a:ln>
              <a:noFill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7830" name="Freeform 6"/>
            <p:cNvSpPr>
              <a:spLocks/>
            </p:cNvSpPr>
            <p:nvPr/>
          </p:nvSpPr>
          <p:spPr bwMode="auto">
            <a:xfrm>
              <a:off x="2186" y="1930"/>
              <a:ext cx="1669" cy="212"/>
            </a:xfrm>
            <a:custGeom>
              <a:avLst/>
              <a:gdLst>
                <a:gd name="T0" fmla="*/ 1669 w 1669"/>
                <a:gd name="T1" fmla="*/ 212 h 212"/>
                <a:gd name="T2" fmla="*/ 605 w 1669"/>
                <a:gd name="T3" fmla="*/ 20 h 212"/>
                <a:gd name="T4" fmla="*/ 0 w 1669"/>
                <a:gd name="T5" fmla="*/ 93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69" h="212">
                  <a:moveTo>
                    <a:pt x="1669" y="212"/>
                  </a:moveTo>
                  <a:cubicBezTo>
                    <a:pt x="1276" y="126"/>
                    <a:pt x="883" y="40"/>
                    <a:pt x="605" y="20"/>
                  </a:cubicBezTo>
                  <a:cubicBezTo>
                    <a:pt x="327" y="0"/>
                    <a:pt x="163" y="46"/>
                    <a:pt x="0" y="9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831" name="Freeform 7"/>
            <p:cNvSpPr>
              <a:spLocks/>
            </p:cNvSpPr>
            <p:nvPr/>
          </p:nvSpPr>
          <p:spPr bwMode="auto">
            <a:xfrm>
              <a:off x="1359" y="2555"/>
              <a:ext cx="2127" cy="335"/>
            </a:xfrm>
            <a:custGeom>
              <a:avLst/>
              <a:gdLst>
                <a:gd name="T0" fmla="*/ 2127 w 2127"/>
                <a:gd name="T1" fmla="*/ 0 h 335"/>
                <a:gd name="T2" fmla="*/ 1063 w 2127"/>
                <a:gd name="T3" fmla="*/ 310 h 335"/>
                <a:gd name="T4" fmla="*/ 0 w 2127"/>
                <a:gd name="T5" fmla="*/ 148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27" h="335">
                  <a:moveTo>
                    <a:pt x="2127" y="0"/>
                  </a:moveTo>
                  <a:cubicBezTo>
                    <a:pt x="1772" y="142"/>
                    <a:pt x="1417" y="285"/>
                    <a:pt x="1063" y="310"/>
                  </a:cubicBezTo>
                  <a:cubicBezTo>
                    <a:pt x="709" y="335"/>
                    <a:pt x="354" y="241"/>
                    <a:pt x="0" y="14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7836" name="Group 12"/>
          <p:cNvGrpSpPr>
            <a:grpSpLocks/>
          </p:cNvGrpSpPr>
          <p:nvPr/>
        </p:nvGrpSpPr>
        <p:grpSpPr bwMode="auto">
          <a:xfrm>
            <a:off x="338138" y="2295525"/>
            <a:ext cx="3171825" cy="2600325"/>
            <a:chOff x="213" y="1446"/>
            <a:chExt cx="1998" cy="1638"/>
          </a:xfrm>
        </p:grpSpPr>
        <p:pic>
          <p:nvPicPr>
            <p:cNvPr id="77833" name="Picture 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" y="1446"/>
              <a:ext cx="1998" cy="1638"/>
            </a:xfrm>
            <a:prstGeom prst="rect">
              <a:avLst/>
            </a:prstGeom>
            <a:noFill/>
            <a:ln>
              <a:noFill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7835" name="Oval 11"/>
            <p:cNvSpPr>
              <a:spLocks noChangeArrowheads="1"/>
            </p:cNvSpPr>
            <p:nvPr/>
          </p:nvSpPr>
          <p:spPr bwMode="auto">
            <a:xfrm>
              <a:off x="1560" y="2745"/>
              <a:ext cx="195" cy="186"/>
            </a:xfrm>
            <a:prstGeom prst="ellipse">
              <a:avLst/>
            </a:prstGeom>
            <a:solidFill>
              <a:srgbClr val="E1F2F3"/>
            </a:solidFill>
            <a:ln w="9525">
              <a:solidFill>
                <a:srgbClr val="00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34" name="Text Box 10"/>
            <p:cNvSpPr txBox="1">
              <a:spLocks noChangeArrowheads="1"/>
            </p:cNvSpPr>
            <p:nvPr/>
          </p:nvSpPr>
          <p:spPr bwMode="auto">
            <a:xfrm>
              <a:off x="1536" y="2742"/>
              <a:ext cx="26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latin typeface="Times New Roman" charset="0"/>
                </a:rPr>
                <a:t>R</a:t>
              </a: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20C5B-2E9E-4515-89A7-D844E688A622}" type="datetime1">
              <a:rPr lang="en-US" smtClean="0"/>
              <a:t>11/20/2019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051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Structures: Lecture 31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5F0FE-65A1-014E-BB7B-C69CE60D5606}" type="slidenum">
              <a:rPr lang="en-US"/>
              <a:pPr/>
              <a:t>11</a:t>
            </a:fld>
            <a:endParaRPr lang="en-US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Recursive Deletion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Three possible cases to delete a node, </a:t>
            </a:r>
            <a:r>
              <a:rPr lang="en-US" i="1"/>
              <a:t>x</a:t>
            </a:r>
            <a:r>
              <a:rPr lang="en-US"/>
              <a:t>,  from a BST</a:t>
            </a:r>
          </a:p>
          <a:p>
            <a:pPr>
              <a:buFontTx/>
              <a:buNone/>
            </a:pPr>
            <a:r>
              <a:rPr lang="en-US"/>
              <a:t>1. The node, </a:t>
            </a:r>
            <a:br>
              <a:rPr lang="en-US"/>
            </a:br>
            <a:r>
              <a:rPr lang="en-US" i="1"/>
              <a:t>x,</a:t>
            </a:r>
            <a:r>
              <a:rPr lang="en-US"/>
              <a:t> is a leaf</a:t>
            </a:r>
          </a:p>
          <a:p>
            <a:endParaRPr lang="en-US"/>
          </a:p>
        </p:txBody>
      </p:sp>
      <p:pic>
        <p:nvPicPr>
          <p:cNvPr id="788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8700" y="2489200"/>
            <a:ext cx="4176713" cy="3284538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853" name="Line 5"/>
          <p:cNvSpPr>
            <a:spLocks noChangeShapeType="1"/>
          </p:cNvSpPr>
          <p:nvPr/>
        </p:nvSpPr>
        <p:spPr bwMode="auto">
          <a:xfrm>
            <a:off x="2906713" y="3587750"/>
            <a:ext cx="1384300" cy="1358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7E9A3-169A-4BC7-BBA8-F676E91CD7D9}" type="datetime1">
              <a:rPr lang="en-US" smtClean="0"/>
              <a:t>11/20/2019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604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Structures: Lecture 31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5493E-1613-AA41-987B-E280C818579E}" type="slidenum">
              <a:rPr lang="en-US"/>
              <a:pPr/>
              <a:t>12</a:t>
            </a:fld>
            <a:endParaRPr lang="en-US"/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Recursive Deletion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2. The node, </a:t>
            </a:r>
            <a:r>
              <a:rPr lang="en-US" i="1"/>
              <a:t>x</a:t>
            </a:r>
            <a:r>
              <a:rPr lang="en-US"/>
              <a:t> has one child</a:t>
            </a:r>
          </a:p>
          <a:p>
            <a:endParaRPr lang="en-US"/>
          </a:p>
          <a:p>
            <a:endParaRPr lang="en-US"/>
          </a:p>
        </p:txBody>
      </p:sp>
      <p:pic>
        <p:nvPicPr>
          <p:cNvPr id="798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7113" y="2220913"/>
            <a:ext cx="5021262" cy="3636962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7" name="Freeform 5"/>
          <p:cNvSpPr>
            <a:spLocks/>
          </p:cNvSpPr>
          <p:nvPr/>
        </p:nvSpPr>
        <p:spPr bwMode="auto">
          <a:xfrm flipH="1">
            <a:off x="1017588" y="2133600"/>
            <a:ext cx="1936750" cy="2203450"/>
          </a:xfrm>
          <a:custGeom>
            <a:avLst/>
            <a:gdLst>
              <a:gd name="T0" fmla="*/ 739 w 1512"/>
              <a:gd name="T1" fmla="*/ 0 h 1772"/>
              <a:gd name="T2" fmla="*/ 1389 w 1512"/>
              <a:gd name="T3" fmla="*/ 812 h 1772"/>
              <a:gd name="T4" fmla="*/ 0 w 1512"/>
              <a:gd name="T5" fmla="*/ 1772 h 17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12" h="1772">
                <a:moveTo>
                  <a:pt x="739" y="0"/>
                </a:moveTo>
                <a:cubicBezTo>
                  <a:pt x="1125" y="258"/>
                  <a:pt x="1512" y="517"/>
                  <a:pt x="1389" y="812"/>
                </a:cubicBezTo>
                <a:cubicBezTo>
                  <a:pt x="1266" y="1107"/>
                  <a:pt x="633" y="1439"/>
                  <a:pt x="0" y="177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67D38-F6F9-40A8-9DDD-C5C3412BEEE8}" type="datetime1">
              <a:rPr lang="en-US" smtClean="0"/>
              <a:t>11/20/2019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1153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Structures: Lecture 31</a:t>
            </a: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A8993-9469-814B-9A43-BB5ADEE6F212}" type="slidenum">
              <a:rPr lang="en-US"/>
              <a:pPr/>
              <a:t>13</a:t>
            </a:fld>
            <a:endParaRPr lang="en-US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Recursive Deletion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/>
              <a:t>x</a:t>
            </a:r>
            <a:r>
              <a:rPr lang="en-US"/>
              <a:t> has two children</a:t>
            </a:r>
          </a:p>
        </p:txBody>
      </p:sp>
      <p:grpSp>
        <p:nvGrpSpPr>
          <p:cNvPr id="80907" name="Group 11"/>
          <p:cNvGrpSpPr>
            <a:grpSpLocks/>
          </p:cNvGrpSpPr>
          <p:nvPr/>
        </p:nvGrpSpPr>
        <p:grpSpPr bwMode="auto">
          <a:xfrm>
            <a:off x="234950" y="2463800"/>
            <a:ext cx="6746875" cy="3249613"/>
            <a:chOff x="148" y="1552"/>
            <a:chExt cx="4250" cy="2047"/>
          </a:xfrm>
        </p:grpSpPr>
        <p:pic>
          <p:nvPicPr>
            <p:cNvPr id="80900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71" y="1552"/>
              <a:ext cx="2727" cy="2047"/>
            </a:xfrm>
            <a:prstGeom prst="rect">
              <a:avLst/>
            </a:prstGeom>
            <a:noFill/>
            <a:ln>
              <a:noFill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0901" name="Text Box 5"/>
            <p:cNvSpPr txBox="1">
              <a:spLocks noChangeArrowheads="1"/>
            </p:cNvSpPr>
            <p:nvPr/>
          </p:nvSpPr>
          <p:spPr bwMode="auto">
            <a:xfrm>
              <a:off x="148" y="2186"/>
              <a:ext cx="2525" cy="51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dirty="0"/>
                <a:t>Replace contents of x with </a:t>
              </a:r>
              <a:r>
                <a:rPr lang="en-US" sz="2400" dirty="0" err="1"/>
                <a:t>inorder</a:t>
              </a:r>
              <a:r>
                <a:rPr lang="en-US" sz="2400" dirty="0"/>
                <a:t> successor</a:t>
              </a:r>
            </a:p>
          </p:txBody>
        </p:sp>
        <p:sp>
          <p:nvSpPr>
            <p:cNvPr id="80902" name="Line 6"/>
            <p:cNvSpPr>
              <a:spLocks noChangeShapeType="1"/>
            </p:cNvSpPr>
            <p:nvPr/>
          </p:nvSpPr>
          <p:spPr bwMode="auto">
            <a:xfrm>
              <a:off x="2688" y="2570"/>
              <a:ext cx="694" cy="3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0906" name="Group 10"/>
          <p:cNvGrpSpPr>
            <a:grpSpLocks/>
          </p:cNvGrpSpPr>
          <p:nvPr/>
        </p:nvGrpSpPr>
        <p:grpSpPr bwMode="auto">
          <a:xfrm>
            <a:off x="5540375" y="4691063"/>
            <a:ext cx="357188" cy="274637"/>
            <a:chOff x="3564" y="1995"/>
            <a:chExt cx="225" cy="173"/>
          </a:xfrm>
        </p:grpSpPr>
        <p:sp>
          <p:nvSpPr>
            <p:cNvPr id="80904" name="Oval 8"/>
            <p:cNvSpPr>
              <a:spLocks noChangeArrowheads="1"/>
            </p:cNvSpPr>
            <p:nvPr/>
          </p:nvSpPr>
          <p:spPr bwMode="auto">
            <a:xfrm>
              <a:off x="3576" y="1998"/>
              <a:ext cx="165" cy="16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05" name="Text Box 9"/>
            <p:cNvSpPr txBox="1">
              <a:spLocks noChangeArrowheads="1"/>
            </p:cNvSpPr>
            <p:nvPr/>
          </p:nvSpPr>
          <p:spPr bwMode="auto">
            <a:xfrm>
              <a:off x="3564" y="1995"/>
              <a:ext cx="225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latin typeface="Times New Roman" charset="0"/>
                </a:rPr>
                <a:t>K</a:t>
              </a:r>
            </a:p>
          </p:txBody>
        </p:sp>
      </p:grpSp>
      <p:grpSp>
        <p:nvGrpSpPr>
          <p:cNvPr id="80912" name="Group 16"/>
          <p:cNvGrpSpPr>
            <a:grpSpLocks/>
          </p:cNvGrpSpPr>
          <p:nvPr/>
        </p:nvGrpSpPr>
        <p:grpSpPr bwMode="auto">
          <a:xfrm>
            <a:off x="866775" y="2390775"/>
            <a:ext cx="6124575" cy="3419475"/>
            <a:chOff x="546" y="1506"/>
            <a:chExt cx="3858" cy="2154"/>
          </a:xfrm>
        </p:grpSpPr>
        <p:pic>
          <p:nvPicPr>
            <p:cNvPr id="80909" name="Picture 1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81" y="1540"/>
              <a:ext cx="2723" cy="2120"/>
            </a:xfrm>
            <a:prstGeom prst="rect">
              <a:avLst/>
            </a:prstGeom>
            <a:noFill/>
            <a:ln>
              <a:noFill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6666FF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0910" name="Text Box 14"/>
            <p:cNvSpPr txBox="1">
              <a:spLocks noChangeArrowheads="1"/>
            </p:cNvSpPr>
            <p:nvPr/>
          </p:nvSpPr>
          <p:spPr bwMode="auto">
            <a:xfrm>
              <a:off x="546" y="1506"/>
              <a:ext cx="2510" cy="74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/>
                <a:t>Delete node pointed to by xSucc as described for cases 1 and 2</a:t>
              </a:r>
            </a:p>
          </p:txBody>
        </p:sp>
        <p:sp>
          <p:nvSpPr>
            <p:cNvPr id="80911" name="Line 15"/>
            <p:cNvSpPr>
              <a:spLocks noChangeShapeType="1"/>
            </p:cNvSpPr>
            <p:nvPr/>
          </p:nvSpPr>
          <p:spPr bwMode="auto">
            <a:xfrm>
              <a:off x="2481" y="2245"/>
              <a:ext cx="931" cy="7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483D4-31AF-4A71-A549-1891D3789705}" type="datetime1">
              <a:rPr lang="en-US" smtClean="0"/>
              <a:t>11/20/2019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247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21 -0.00347 L 0.01163 -0.22025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809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3" y="-108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Structures: Lecture 31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ABC8A-7B8C-4E42-A170-8E5844EE06F5}" type="slidenum">
              <a:rPr lang="en-US"/>
              <a:pPr/>
              <a:t>14</a:t>
            </a:fld>
            <a:endParaRPr lang="en-US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of Lopsidedness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Tree can be balanced</a:t>
            </a:r>
          </a:p>
          <a:p>
            <a:pPr lvl="1"/>
            <a:r>
              <a:rPr lang="en-US"/>
              <a:t>each node except leaves has exactly 2 child nodes</a:t>
            </a:r>
          </a:p>
        </p:txBody>
      </p:sp>
      <p:pic>
        <p:nvPicPr>
          <p:cNvPr id="829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8"/>
          <a:stretch>
            <a:fillRect/>
          </a:stretch>
        </p:blipFill>
        <p:spPr bwMode="auto">
          <a:xfrm>
            <a:off x="2733675" y="3175000"/>
            <a:ext cx="4216400" cy="2774950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8E378-ACE3-4C3B-9A61-11428548E57C}" type="datetime1">
              <a:rPr lang="en-US" smtClean="0"/>
              <a:t>11/20/2019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6896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Structures: Lecture 31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3D914-C4DA-B645-8C68-35F30E1A9C6F}" type="slidenum">
              <a:rPr lang="en-US"/>
              <a:pPr/>
              <a:t>15</a:t>
            </a:fld>
            <a:endParaRPr lang="en-US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 of Lopsidedness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Trees can be unbalanced</a:t>
            </a:r>
          </a:p>
          <a:p>
            <a:pPr lvl="1"/>
            <a:r>
              <a:rPr lang="en-US"/>
              <a:t>not all nodes have exactly 2 child nodes</a:t>
            </a:r>
          </a:p>
          <a:p>
            <a:endParaRPr lang="en-US"/>
          </a:p>
        </p:txBody>
      </p:sp>
      <p:pic>
        <p:nvPicPr>
          <p:cNvPr id="839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375" y="2906713"/>
            <a:ext cx="2428875" cy="3359150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9B840-D2B2-4CD0-A3A5-5E30A261C3D4}" type="datetime1">
              <a:rPr lang="en-US" smtClean="0"/>
              <a:t>11/20/2019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6531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Structures: Lecture 31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D9B1A-8595-7345-BB66-966632AB138A}" type="slidenum">
              <a:rPr lang="en-US"/>
              <a:pPr/>
              <a:t>16</a:t>
            </a:fld>
            <a:endParaRPr lang="en-US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 of Lopsidedness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Trees can be totally lopsided</a:t>
            </a:r>
          </a:p>
          <a:p>
            <a:pPr lvl="1"/>
            <a:r>
              <a:rPr lang="en-US"/>
              <a:t>Suppose each node has a right child only</a:t>
            </a:r>
          </a:p>
          <a:p>
            <a:pPr lvl="1"/>
            <a:r>
              <a:rPr lang="en-US"/>
              <a:t>Degenerates into a linked list</a:t>
            </a:r>
          </a:p>
          <a:p>
            <a:endParaRPr lang="en-US"/>
          </a:p>
        </p:txBody>
      </p:sp>
      <p:pic>
        <p:nvPicPr>
          <p:cNvPr id="8499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5225" y="3271838"/>
            <a:ext cx="3408363" cy="2974975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4997" name="Text Box 5"/>
          <p:cNvSpPr txBox="1">
            <a:spLocks noChangeArrowheads="1"/>
          </p:cNvSpPr>
          <p:nvPr/>
        </p:nvSpPr>
        <p:spPr bwMode="auto">
          <a:xfrm>
            <a:off x="5368925" y="3821113"/>
            <a:ext cx="2651125" cy="118745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Processing time affected by "shape" of tree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8705C-C297-40EF-A035-ADF5A84B38A1}" type="datetime1">
              <a:rPr lang="en-US" smtClean="0"/>
              <a:t>11/20/2019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9238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Balanced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Solutions to lopsidedness problem: balance tree as you insert/remove data</a:t>
            </a:r>
          </a:p>
          <a:p>
            <a:pPr lvl="1"/>
            <a:r>
              <a:rPr lang="en-US" dirty="0"/>
              <a:t>AVL trees</a:t>
            </a:r>
          </a:p>
          <a:p>
            <a:pPr lvl="1"/>
            <a:r>
              <a:rPr lang="en-US" dirty="0"/>
              <a:t>Red/black trees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40D09-0E1A-4ED4-A6EB-99CE2A6B590F}" type="datetime1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31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9228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Structures: Lecture 31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C874D-107E-7341-BBE8-D86AA74BC775}" type="slidenum">
              <a:rPr lang="en-US"/>
              <a:pPr/>
              <a:t>18</a:t>
            </a:fld>
            <a:endParaRPr lang="en-US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AVL Trees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height balanced tree</a:t>
            </a:r>
          </a:p>
          <a:p>
            <a:pPr lvl="1"/>
            <a:r>
              <a:rPr lang="en-US" dirty="0"/>
              <a:t>Named with initials of Russian mathematicians who devised them</a:t>
            </a:r>
          </a:p>
          <a:p>
            <a:r>
              <a:rPr lang="en-US" dirty="0"/>
              <a:t>Defined as</a:t>
            </a:r>
          </a:p>
          <a:p>
            <a:pPr lvl="1"/>
            <a:r>
              <a:rPr lang="en-US" dirty="0"/>
              <a:t>Binary search tree</a:t>
            </a:r>
          </a:p>
          <a:p>
            <a:pPr lvl="1"/>
            <a:r>
              <a:rPr lang="en-US" dirty="0"/>
              <a:t>Balance factor of </a:t>
            </a:r>
            <a:br>
              <a:rPr lang="en-US" dirty="0"/>
            </a:br>
            <a:r>
              <a:rPr lang="en-US" dirty="0"/>
              <a:t>each node is </a:t>
            </a:r>
            <a:br>
              <a:rPr lang="en-US" dirty="0"/>
            </a:br>
            <a:r>
              <a:rPr lang="en-US" dirty="0"/>
              <a:t>0, 1, or -1</a:t>
            </a:r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6637338" y="2362200"/>
            <a:ext cx="2354262" cy="1200329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dirty="0"/>
              <a:t>(Balance factor of a node = height of right sub tree minus height of left subtree)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9C9F-FF42-45CB-BA2C-68BBB7818DD9}" type="datetime1">
              <a:rPr lang="en-US" smtClean="0"/>
              <a:t>11/20/2019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2224" y="3124200"/>
            <a:ext cx="4262576" cy="2743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530274" y="5943600"/>
            <a:ext cx="49279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Source: https://</a:t>
            </a:r>
            <a:r>
              <a:rPr lang="en-US" sz="1200" dirty="0" err="1"/>
              <a:t>commons.wikimedia.org</a:t>
            </a:r>
            <a:r>
              <a:rPr lang="en-US" sz="1200" dirty="0"/>
              <a:t>/w/</a:t>
            </a:r>
            <a:r>
              <a:rPr lang="en-US" sz="1200" dirty="0" err="1"/>
              <a:t>index.php?curid</a:t>
            </a:r>
            <a:r>
              <a:rPr lang="en-US" sz="1200" dirty="0"/>
              <a:t>=49182185</a:t>
            </a:r>
          </a:p>
        </p:txBody>
      </p:sp>
    </p:spTree>
    <p:extLst>
      <p:ext uri="{BB962C8B-B14F-4D97-AF65-F5344CB8AC3E}">
        <p14:creationId xmlns:p14="http://schemas.microsoft.com/office/powerpoint/2010/main" val="23717685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Structures: Lecture 31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EA8F1-946F-3E4B-990B-83348DDA38CD}" type="slidenum">
              <a:rPr lang="en-US"/>
              <a:pPr/>
              <a:t>19</a:t>
            </a:fld>
            <a:endParaRPr lang="en-US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AVL Trees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Consider linked structure to represent AVL tree nodes</a:t>
            </a:r>
          </a:p>
          <a:p>
            <a:pPr lvl="1"/>
            <a:r>
              <a:rPr lang="en-US" sz="2400" dirty="0"/>
              <a:t>Includes data member for the balance factor</a:t>
            </a:r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</p:txBody>
      </p:sp>
      <p:pic>
        <p:nvPicPr>
          <p:cNvPr id="6246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5725" y="3271838"/>
            <a:ext cx="1820863" cy="1562100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469" name="Line 5"/>
          <p:cNvSpPr>
            <a:spLocks noChangeShapeType="1"/>
          </p:cNvSpPr>
          <p:nvPr/>
        </p:nvSpPr>
        <p:spPr bwMode="auto">
          <a:xfrm>
            <a:off x="3171825" y="2957513"/>
            <a:ext cx="1204913" cy="544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9DA21-85D9-405D-BFE2-1AC58390731B}" type="datetime1">
              <a:rPr lang="en-US" smtClean="0"/>
              <a:t>11/20/2019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787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Announcements/reminders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Chapter 11 exercises (recursion) due 11/25</a:t>
            </a:r>
          </a:p>
          <a:p>
            <a:r>
              <a:rPr lang="en-US" dirty="0"/>
              <a:t>Program 3 due 12/2</a:t>
            </a:r>
          </a:p>
          <a:p>
            <a:r>
              <a:rPr lang="en-US" dirty="0"/>
              <a:t>Program 4, new text exercises to be posted</a:t>
            </a:r>
          </a:p>
          <a:p>
            <a:r>
              <a:rPr lang="en-US" dirty="0"/>
              <a:t>Regrades: submit new style assessment for programs you’ve fixed</a:t>
            </a:r>
          </a:p>
          <a:p>
            <a:pPr lvl="1"/>
            <a:r>
              <a:rPr lang="en-US" dirty="0"/>
              <a:t>Email me if you need the assignments reopened in textbook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43F1D4A-4AC7-4CB6-B535-B4C32D12753A}" type="datetime1">
              <a:rPr lang="en-US" smtClean="0">
                <a:latin typeface="+mj-lt"/>
              </a:rPr>
              <a:t>11/20/2019</a:t>
            </a:fld>
            <a:endParaRPr lang="en-US" dirty="0">
              <a:latin typeface="+mj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Data Structures: Lecture 31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9D3E96A-8697-5D45-A3FC-286C4E3CE4E7}" type="slidenum">
              <a:rPr lang="en-US" smtClean="0">
                <a:latin typeface="+mj-lt"/>
              </a:rPr>
              <a:pPr/>
              <a:t>2</a:t>
            </a:fld>
            <a:endParaRPr lang="en-US" dirty="0">
              <a:latin typeface="+mj-lt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Structures: Lecture 31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1E65F-60C5-B641-9E23-25A75A630970}" type="slidenum">
              <a:rPr lang="en-US"/>
              <a:pPr/>
              <a:t>20</a:t>
            </a:fld>
            <a:endParaRPr lang="en-US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AVL Trees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Insertions may require adjustment of the tree to maintain balance</a:t>
            </a:r>
          </a:p>
          <a:p>
            <a:pPr lvl="1"/>
            <a:r>
              <a:rPr lang="en-US"/>
              <a:t>Given tree</a:t>
            </a:r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r>
              <a:rPr lang="en-US"/>
              <a:t>Becomes unbalanced</a:t>
            </a:r>
          </a:p>
          <a:p>
            <a:pPr lvl="1"/>
            <a:r>
              <a:rPr lang="en-US"/>
              <a:t>Requires right rotation on subtree of RI</a:t>
            </a:r>
          </a:p>
          <a:p>
            <a:pPr lvl="1"/>
            <a:endParaRPr lang="en-US"/>
          </a:p>
          <a:p>
            <a:pPr lvl="1"/>
            <a:r>
              <a:rPr lang="en-US"/>
              <a:t>Producing balanced tree</a:t>
            </a:r>
          </a:p>
        </p:txBody>
      </p:sp>
      <p:pic>
        <p:nvPicPr>
          <p:cNvPr id="6349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133600"/>
            <a:ext cx="1604962" cy="1449387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49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6238" y="1828800"/>
            <a:ext cx="2003425" cy="1712913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3500" name="Group 12"/>
          <p:cNvGrpSpPr>
            <a:grpSpLocks/>
          </p:cNvGrpSpPr>
          <p:nvPr/>
        </p:nvGrpSpPr>
        <p:grpSpPr bwMode="auto">
          <a:xfrm>
            <a:off x="5233988" y="2055813"/>
            <a:ext cx="1808162" cy="876300"/>
            <a:chOff x="3297" y="1691"/>
            <a:chExt cx="1139" cy="552"/>
          </a:xfrm>
        </p:grpSpPr>
        <p:sp>
          <p:nvSpPr>
            <p:cNvPr id="63496" name="Text Box 8"/>
            <p:cNvSpPr txBox="1">
              <a:spLocks noChangeArrowheads="1"/>
            </p:cNvSpPr>
            <p:nvPr/>
          </p:nvSpPr>
          <p:spPr bwMode="auto">
            <a:xfrm>
              <a:off x="3297" y="1691"/>
              <a:ext cx="1139" cy="2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FFFF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Insert DE</a:t>
              </a:r>
            </a:p>
          </p:txBody>
        </p:sp>
        <p:sp>
          <p:nvSpPr>
            <p:cNvPr id="63497" name="Line 9"/>
            <p:cNvSpPr>
              <a:spLocks noChangeShapeType="1"/>
            </p:cNvSpPr>
            <p:nvPr/>
          </p:nvSpPr>
          <p:spPr bwMode="auto">
            <a:xfrm>
              <a:off x="4020" y="1924"/>
              <a:ext cx="306" cy="31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3499" name="Freeform 11"/>
          <p:cNvSpPr>
            <a:spLocks/>
          </p:cNvSpPr>
          <p:nvPr/>
        </p:nvSpPr>
        <p:spPr bwMode="auto">
          <a:xfrm>
            <a:off x="7567613" y="2736850"/>
            <a:ext cx="917575" cy="1577975"/>
          </a:xfrm>
          <a:custGeom>
            <a:avLst/>
            <a:gdLst>
              <a:gd name="T0" fmla="*/ 0 w 2355"/>
              <a:gd name="T1" fmla="*/ 883 h 883"/>
              <a:gd name="T2" fmla="*/ 1655 w 2355"/>
              <a:gd name="T3" fmla="*/ 735 h 883"/>
              <a:gd name="T4" fmla="*/ 2255 w 2355"/>
              <a:gd name="T5" fmla="*/ 270 h 883"/>
              <a:gd name="T6" fmla="*/ 2255 w 2355"/>
              <a:gd name="T7" fmla="*/ 0 h 8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55" h="883">
                <a:moveTo>
                  <a:pt x="0" y="883"/>
                </a:moveTo>
                <a:cubicBezTo>
                  <a:pt x="639" y="860"/>
                  <a:pt x="1279" y="837"/>
                  <a:pt x="1655" y="735"/>
                </a:cubicBezTo>
                <a:cubicBezTo>
                  <a:pt x="2031" y="633"/>
                  <a:pt x="2155" y="392"/>
                  <a:pt x="2255" y="270"/>
                </a:cubicBezTo>
                <a:cubicBezTo>
                  <a:pt x="2355" y="148"/>
                  <a:pt x="2305" y="74"/>
                  <a:pt x="2255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3501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4338" y="4953000"/>
            <a:ext cx="1952625" cy="962025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46304-E0AD-4126-9D66-97ECB1E88EF9}" type="datetime1">
              <a:rPr lang="en-US" smtClean="0"/>
              <a:t>11/20/2019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646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9" grpId="0" animBg="1"/>
      <p:bldP spid="63499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 rotations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2538" t="2128" r="1493" b="6177"/>
          <a:stretch/>
        </p:blipFill>
        <p:spPr>
          <a:xfrm>
            <a:off x="1295400" y="1219200"/>
            <a:ext cx="6575273" cy="4960790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C72B0-B3A3-42E7-9F61-20F8FA286B61}" type="datetime1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31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7951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Structures: Lecture 31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76551-FD60-1148-A865-4DA1641F03D3}" type="slidenum">
              <a:rPr lang="en-US"/>
              <a:pPr/>
              <a:t>22</a:t>
            </a:fld>
            <a:endParaRPr lang="en-US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 Rebalancing Rotations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800" dirty="0"/>
              <a:t>Simple right rotation</a:t>
            </a:r>
            <a:br>
              <a:rPr lang="en-US" sz="2800" dirty="0"/>
            </a:br>
            <a:r>
              <a:rPr lang="en-US" sz="2800" dirty="0"/>
              <a:t>Use when inserted item in left </a:t>
            </a:r>
            <a:r>
              <a:rPr lang="en-US" sz="2800" dirty="0" err="1"/>
              <a:t>subtree</a:t>
            </a:r>
            <a:r>
              <a:rPr lang="en-US" sz="2800" dirty="0"/>
              <a:t> of left child of nearest ancestor with factor +2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800" dirty="0"/>
              <a:t>Simple left rotation</a:t>
            </a:r>
            <a:br>
              <a:rPr lang="en-US" sz="2800" dirty="0"/>
            </a:br>
            <a:r>
              <a:rPr lang="en-US" sz="2800" dirty="0"/>
              <a:t>Use when inserted item in right </a:t>
            </a:r>
            <a:r>
              <a:rPr lang="en-US" sz="2800" dirty="0" err="1"/>
              <a:t>subtree</a:t>
            </a:r>
            <a:r>
              <a:rPr lang="en-US" sz="2800" dirty="0"/>
              <a:t> of right child of nearest ancestor with factor -2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800" dirty="0"/>
              <a:t>Left-right rotation</a:t>
            </a:r>
            <a:br>
              <a:rPr lang="en-US" sz="2800" dirty="0"/>
            </a:br>
            <a:r>
              <a:rPr lang="en-US" sz="2800" dirty="0"/>
              <a:t>When inserted item in right </a:t>
            </a:r>
            <a:r>
              <a:rPr lang="en-US" sz="2800" dirty="0" err="1"/>
              <a:t>subtree</a:t>
            </a:r>
            <a:r>
              <a:rPr lang="en-US" sz="2800" dirty="0"/>
              <a:t> of left child of nearest ancestor with factor +2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800" dirty="0"/>
              <a:t>Right-left rotation</a:t>
            </a:r>
            <a:br>
              <a:rPr lang="en-US" sz="2800" dirty="0"/>
            </a:br>
            <a:r>
              <a:rPr lang="en-US" sz="2800" dirty="0"/>
              <a:t>When inserted item in left </a:t>
            </a:r>
            <a:r>
              <a:rPr lang="en-US" sz="2800" dirty="0" err="1"/>
              <a:t>subtree</a:t>
            </a:r>
            <a:r>
              <a:rPr lang="en-US" sz="2800" dirty="0"/>
              <a:t> of right child of nearest ancestor with factor -2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1D57E-2447-49D2-8F91-FDDC1BD9EDD5}" type="datetime1">
              <a:rPr lang="en-US" smtClean="0"/>
              <a:t>11/20/2019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9476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Structures: Lecture 31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6FC97-E544-BE4E-808C-40EEDF715773}" type="slidenum">
              <a:rPr lang="en-US"/>
              <a:pPr/>
              <a:t>23</a:t>
            </a:fld>
            <a:endParaRPr lang="en-US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 Rebalancing Rotations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Rotations carried out by resetting links</a:t>
            </a:r>
          </a:p>
          <a:p>
            <a:r>
              <a:rPr lang="en-US" dirty="0"/>
              <a:t>Right rotation with A = nearest ancestor of inserted item with balance factor +2 and </a:t>
            </a:r>
            <a:br>
              <a:rPr lang="en-US" dirty="0"/>
            </a:br>
            <a:r>
              <a:rPr lang="en-US" dirty="0"/>
              <a:t>B = left child</a:t>
            </a:r>
          </a:p>
          <a:p>
            <a:pPr lvl="1"/>
            <a:r>
              <a:rPr lang="en-US" dirty="0"/>
              <a:t>Reset link from parent of A to B</a:t>
            </a:r>
          </a:p>
          <a:p>
            <a:pPr lvl="1"/>
            <a:r>
              <a:rPr lang="en-US" dirty="0"/>
              <a:t>Set left link of A equal to right link of B</a:t>
            </a:r>
          </a:p>
          <a:p>
            <a:pPr lvl="1"/>
            <a:r>
              <a:rPr lang="en-US" dirty="0"/>
              <a:t>Set right link of B to point A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DA06A-CBD8-469B-98A9-2B17C74D1F60}" type="datetime1">
              <a:rPr lang="en-US" smtClean="0"/>
              <a:t>11/20/2019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9587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Structures: Lecture 31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ECBD6-B8EF-B841-8BC3-0E5AF7D001C5}" type="slidenum">
              <a:rPr lang="en-US"/>
              <a:pPr/>
              <a:t>24</a:t>
            </a:fld>
            <a:endParaRPr lang="en-US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 Rebalancing Rotations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/>
              <a:t>Right-Left rotation</a:t>
            </a:r>
            <a:br>
              <a:rPr lang="en-US" sz="2800"/>
            </a:br>
            <a:r>
              <a:rPr lang="en-US" sz="2800"/>
              <a:t>Item C inserted in right subtree of left child B of nearest ancestor A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/>
              <a:t>Set left link of A to point to root of C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/>
              <a:t>Set right link of B equal to left link of C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/>
              <a:t>Set left link of C to point to B</a:t>
            </a:r>
            <a:br>
              <a:rPr lang="en-US" sz="2800"/>
            </a:br>
            <a:r>
              <a:rPr lang="en-US" sz="2800"/>
              <a:t>Now the right rotation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/>
              <a:t>Resent link from parent of A to point to C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/>
              <a:t>Set link of A equal to right link of C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/>
              <a:t>Set right link of C to point to A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D8EED-388B-459F-9921-98BA808CC6D3}" type="datetime1">
              <a:rPr lang="en-US" smtClean="0"/>
              <a:t>11/20/2019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9190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Red-black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2133599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BST in which each node has a color</a:t>
            </a:r>
          </a:p>
          <a:p>
            <a:pPr lvl="1"/>
            <a:r>
              <a:rPr lang="en-US" dirty="0"/>
              <a:t>Some implementations consider links, not nodes, w</a:t>
            </a:r>
            <a:r>
              <a:rPr lang="en-US"/>
              <a:t>/color</a:t>
            </a:r>
            <a:endParaRPr lang="en-US" dirty="0"/>
          </a:p>
          <a:p>
            <a:r>
              <a:rPr lang="en-US" dirty="0"/>
              <a:t>Not perfectly height balanced, but path from root to furthest leaf is no more than 2x path from root to closest leaf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E68C3-042E-40F0-8C6E-3AEA5AF065DF}" type="datetime1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31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2645" y="3438144"/>
            <a:ext cx="5681155" cy="273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6297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Red-black tree 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23622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Root node is black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All NULL pointers treated as black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If a node is red, both child nodes are black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Every path from a node to a NULL pointer contains the same number of black nodes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D21B7-E53B-4948-B33F-E735A6A554C2}" type="datetime1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31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2645" y="3438144"/>
            <a:ext cx="5681155" cy="273405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286000" y="6123801"/>
            <a:ext cx="5715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Source: https://</a:t>
            </a:r>
            <a:r>
              <a:rPr lang="en-US" sz="1200" dirty="0" err="1"/>
              <a:t>commons.wikimedia.org</a:t>
            </a:r>
            <a:r>
              <a:rPr lang="en-US" sz="1200" dirty="0"/>
              <a:t>/w/</a:t>
            </a:r>
            <a:r>
              <a:rPr lang="en-US" sz="1200" dirty="0" err="1"/>
              <a:t>index.php?curid</a:t>
            </a:r>
            <a:r>
              <a:rPr lang="en-US" sz="1200" dirty="0"/>
              <a:t>=31167379</a:t>
            </a:r>
          </a:p>
        </p:txBody>
      </p:sp>
    </p:spTree>
    <p:extLst>
      <p:ext uri="{BB962C8B-B14F-4D97-AF65-F5344CB8AC3E}">
        <p14:creationId xmlns:p14="http://schemas.microsoft.com/office/powerpoint/2010/main" val="35439318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Red-black tree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320039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Insertion:</a:t>
            </a:r>
          </a:p>
          <a:p>
            <a:pPr marL="858837" lvl="1" indent="-514350">
              <a:buFont typeface="+mj-lt"/>
              <a:buAutoNum type="arabicPeriod"/>
            </a:pPr>
            <a:r>
              <a:rPr lang="en-US" dirty="0"/>
              <a:t>Add node N as in BST and color red</a:t>
            </a:r>
          </a:p>
          <a:p>
            <a:pPr marL="858837" lvl="1" indent="-514350">
              <a:buFont typeface="+mj-lt"/>
              <a:buAutoNum type="arabicPeriod"/>
            </a:pPr>
            <a:r>
              <a:rPr lang="en-US" dirty="0"/>
              <a:t>Check following cases:</a:t>
            </a:r>
          </a:p>
          <a:p>
            <a:pPr marL="1211262" lvl="2" indent="-514350">
              <a:buFont typeface="+mj-lt"/>
              <a:buAutoNum type="alphaUcPeriod"/>
            </a:pPr>
            <a:r>
              <a:rPr lang="en-US" dirty="0"/>
              <a:t>N is root of tree </a:t>
            </a:r>
            <a:r>
              <a:rPr lang="en-US" dirty="0">
                <a:sym typeface="Wingdings"/>
              </a:rPr>
              <a:t> repaint black</a:t>
            </a:r>
          </a:p>
          <a:p>
            <a:pPr marL="1211262" lvl="2" indent="-514350">
              <a:buFont typeface="+mj-lt"/>
              <a:buAutoNum type="alphaUcPeriod"/>
            </a:pPr>
            <a:r>
              <a:rPr lang="en-US" dirty="0"/>
              <a:t>N’s parent is black </a:t>
            </a:r>
            <a:r>
              <a:rPr lang="en-US" dirty="0">
                <a:sym typeface="Wingdings"/>
              </a:rPr>
              <a:t> no change</a:t>
            </a:r>
          </a:p>
          <a:p>
            <a:pPr marL="1211262" lvl="2" indent="-514350">
              <a:buFont typeface="+mj-lt"/>
              <a:buAutoNum type="alphaUcPeriod"/>
            </a:pPr>
            <a:r>
              <a:rPr lang="en-US" dirty="0"/>
              <a:t>N’s parent and “uncle” (other node with same parent) both red </a:t>
            </a:r>
            <a:r>
              <a:rPr lang="en-US" dirty="0">
                <a:sym typeface="Wingdings"/>
              </a:rPr>
              <a:t> recolor N’s parent, uncle, and grandparent</a:t>
            </a:r>
          </a:p>
          <a:p>
            <a:pPr marL="1528762" lvl="3" indent="-514350"/>
            <a:r>
              <a:rPr lang="en-US" dirty="0">
                <a:sym typeface="Wingdings"/>
              </a:rPr>
              <a:t>If grandparent is tree root, recolor black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D1BA3-0356-443B-A81E-3996C17CF4A7}" type="datetime1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31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4343400"/>
            <a:ext cx="6247120" cy="18288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286000" y="6123801"/>
            <a:ext cx="5715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Source: https://</a:t>
            </a:r>
            <a:r>
              <a:rPr lang="en-US" sz="1200" dirty="0" err="1"/>
              <a:t>commons.wikimedia.org</a:t>
            </a:r>
            <a:r>
              <a:rPr lang="en-US" sz="1200" dirty="0"/>
              <a:t>/w/</a:t>
            </a:r>
            <a:r>
              <a:rPr lang="en-US" sz="1200" dirty="0" err="1"/>
              <a:t>index.php?curid</a:t>
            </a:r>
            <a:r>
              <a:rPr lang="en-US" sz="1200" dirty="0"/>
              <a:t>=31167379</a:t>
            </a:r>
          </a:p>
        </p:txBody>
      </p:sp>
    </p:spTree>
    <p:extLst>
      <p:ext uri="{BB962C8B-B14F-4D97-AF65-F5344CB8AC3E}">
        <p14:creationId xmlns:p14="http://schemas.microsoft.com/office/powerpoint/2010/main" val="36592556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Red-black tree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2057399"/>
          </a:xfrm>
        </p:spPr>
        <p:txBody>
          <a:bodyPr>
            <a:normAutofit/>
          </a:bodyPr>
          <a:lstStyle/>
          <a:p>
            <a:r>
              <a:rPr lang="en-US" dirty="0"/>
              <a:t>Insertion:</a:t>
            </a:r>
          </a:p>
          <a:p>
            <a:pPr marL="858837" lvl="1" indent="-514350">
              <a:buFont typeface="+mj-lt"/>
              <a:buAutoNum type="arabicPeriod"/>
            </a:pPr>
            <a:r>
              <a:rPr lang="en-US" dirty="0"/>
              <a:t>Add node N as in BST and color red</a:t>
            </a:r>
          </a:p>
          <a:p>
            <a:pPr marL="858837" lvl="1" indent="-514350">
              <a:buFont typeface="+mj-lt"/>
              <a:buAutoNum type="arabicPeriod"/>
            </a:pPr>
            <a:r>
              <a:rPr lang="en-US" dirty="0"/>
              <a:t>Check following cases:</a:t>
            </a:r>
          </a:p>
          <a:p>
            <a:pPr marL="1211262" lvl="2" indent="-514350">
              <a:buFont typeface="+mj-lt"/>
              <a:buAutoNum type="alphaUcPeriod" startAt="4"/>
            </a:pPr>
            <a:r>
              <a:rPr lang="en-US" dirty="0"/>
              <a:t>Parent is red, uncle is black </a:t>
            </a:r>
            <a:r>
              <a:rPr lang="en-US" dirty="0">
                <a:sym typeface="Wingdings"/>
              </a:rPr>
              <a:t> rotate and recolor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A0A76-DEBD-4306-9BDC-59D4D5DB95CD}" type="datetime1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31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3124200"/>
            <a:ext cx="4333136" cy="13716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2173" y="4572000"/>
            <a:ext cx="4708227" cy="13716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286000" y="5943600"/>
            <a:ext cx="5715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Source: https://</a:t>
            </a:r>
            <a:r>
              <a:rPr lang="en-US" sz="1200" dirty="0" err="1"/>
              <a:t>commons.wikimedia.org</a:t>
            </a:r>
            <a:r>
              <a:rPr lang="en-US" sz="1200" dirty="0"/>
              <a:t>/w/</a:t>
            </a:r>
            <a:r>
              <a:rPr lang="en-US" sz="1200" dirty="0" err="1"/>
              <a:t>index.php?curid</a:t>
            </a:r>
            <a:r>
              <a:rPr lang="en-US" sz="1200" dirty="0"/>
              <a:t>=31167379</a:t>
            </a:r>
          </a:p>
        </p:txBody>
      </p:sp>
    </p:spTree>
    <p:extLst>
      <p:ext uri="{BB962C8B-B14F-4D97-AF65-F5344CB8AC3E}">
        <p14:creationId xmlns:p14="http://schemas.microsoft.com/office/powerpoint/2010/main" val="15686255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Final notes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Next topics</a:t>
            </a:r>
          </a:p>
          <a:p>
            <a:pPr lvl="1"/>
            <a:r>
              <a:rPr lang="en-US" dirty="0"/>
              <a:t>Heaps</a:t>
            </a:r>
          </a:p>
          <a:p>
            <a:pPr lvl="1"/>
            <a:r>
              <a:rPr lang="en-US"/>
              <a:t>Priority queues</a:t>
            </a:r>
            <a:endParaRPr lang="en-US" dirty="0"/>
          </a:p>
          <a:p>
            <a:r>
              <a:rPr lang="en-US" dirty="0"/>
              <a:t>Reminders:</a:t>
            </a:r>
          </a:p>
          <a:p>
            <a:pPr lvl="1"/>
            <a:r>
              <a:rPr lang="en-US" dirty="0"/>
              <a:t>Chapter 11 exercises (recursion) due 11/25</a:t>
            </a:r>
          </a:p>
          <a:p>
            <a:pPr lvl="1"/>
            <a:r>
              <a:rPr lang="en-US" dirty="0"/>
              <a:t>Program 3 due 12/2</a:t>
            </a:r>
          </a:p>
          <a:p>
            <a:pPr lvl="1"/>
            <a:r>
              <a:rPr lang="en-US" dirty="0"/>
              <a:t>Program 4, new text exercises to be posted</a:t>
            </a:r>
          </a:p>
          <a:p>
            <a:pPr lvl="1"/>
            <a:r>
              <a:rPr lang="en-US" dirty="0"/>
              <a:t>Regrades: submit new style assessment for programs you’ve fixed</a:t>
            </a:r>
          </a:p>
          <a:p>
            <a:pPr lvl="2"/>
            <a:r>
              <a:rPr lang="en-US" dirty="0"/>
              <a:t>Email me if you need the assignments reopened in textbook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BD4BACEF-6700-4ED9-B037-D060F08DB723}" type="datetime1">
              <a:rPr lang="en-US" smtClean="0">
                <a:latin typeface="+mj-lt"/>
              </a:rPr>
              <a:t>11/20/2019</a:t>
            </a:fld>
            <a:endParaRPr lang="en-US" dirty="0">
              <a:latin typeface="+mj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Data Structures: Lecture 31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54581FB-8797-014C-8491-7A0C59EBED1B}" type="slidenum">
              <a:rPr lang="en-US" smtClean="0">
                <a:latin typeface="+mj-lt"/>
              </a:rPr>
              <a:pPr/>
              <a:t>29</a:t>
            </a:fld>
            <a:endParaRPr lang="en-US" dirty="0"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A43B5-D84C-47A6-9B09-C0AAB1BC2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B5C665-5B68-43CD-A08B-1335548F22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  <a:p>
            <a:pPr lvl="1"/>
            <a:r>
              <a:rPr lang="en-US" dirty="0"/>
              <a:t>Binary search trees</a:t>
            </a:r>
          </a:p>
          <a:p>
            <a:r>
              <a:rPr lang="en-US" dirty="0"/>
              <a:t>BST algorithms</a:t>
            </a:r>
          </a:p>
          <a:p>
            <a:pPr lvl="1"/>
            <a:r>
              <a:rPr lang="en-US" dirty="0"/>
              <a:t>Search</a:t>
            </a:r>
          </a:p>
          <a:p>
            <a:pPr lvl="1"/>
            <a:r>
              <a:rPr lang="en-US" dirty="0"/>
              <a:t>Insert</a:t>
            </a:r>
          </a:p>
          <a:p>
            <a:pPr lvl="1"/>
            <a:r>
              <a:rPr lang="en-US" dirty="0"/>
              <a:t>Delete</a:t>
            </a:r>
          </a:p>
          <a:p>
            <a:r>
              <a:rPr lang="en-US" dirty="0"/>
              <a:t>Balanced trees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270200-2138-4FB6-80DC-2D3D35050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7F95C-9ED4-4680-88B4-0D1CC01B3604}" type="datetime1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F7B13F-5F87-4512-BB11-E20FF1B1B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31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B8AE3F-3708-413D-970B-F8F16A15C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617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Trees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Each node may have &gt;1 successor (</a:t>
            </a:r>
            <a:r>
              <a:rPr lang="en-US" dirty="0">
                <a:solidFill>
                  <a:srgbClr val="FF0000"/>
                </a:solidFill>
              </a:rPr>
              <a:t>child</a:t>
            </a:r>
            <a:r>
              <a:rPr lang="en-US" dirty="0"/>
              <a:t>)</a:t>
            </a:r>
          </a:p>
          <a:p>
            <a:r>
              <a:rPr lang="en-US" dirty="0"/>
              <a:t>Binary trees: node has at most 2 children</a:t>
            </a:r>
          </a:p>
          <a:p>
            <a:r>
              <a:rPr lang="en-US" dirty="0"/>
              <a:t>Tree terminology</a:t>
            </a:r>
          </a:p>
          <a:p>
            <a:pPr lvl="1"/>
            <a:r>
              <a:rPr lang="en-US" dirty="0"/>
              <a:t>A is the </a:t>
            </a:r>
            <a:r>
              <a:rPr lang="en-US" dirty="0">
                <a:solidFill>
                  <a:srgbClr val="FF0000"/>
                </a:solidFill>
              </a:rPr>
              <a:t>root </a:t>
            </a:r>
            <a:r>
              <a:rPr lang="en-US" dirty="0"/>
              <a:t>of the tree (only node w/no predecessor, or </a:t>
            </a:r>
            <a:r>
              <a:rPr lang="en-US" dirty="0">
                <a:solidFill>
                  <a:srgbClr val="FF0000"/>
                </a:solidFill>
              </a:rPr>
              <a:t>parent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C, D, F, H are </a:t>
            </a:r>
            <a:r>
              <a:rPr lang="en-US" dirty="0">
                <a:solidFill>
                  <a:srgbClr val="FF0000"/>
                </a:solidFill>
              </a:rPr>
              <a:t>leaf nodes</a:t>
            </a:r>
            <a:r>
              <a:rPr lang="en-US" dirty="0"/>
              <a:t> (nodes with no children)</a:t>
            </a:r>
          </a:p>
          <a:p>
            <a:pPr lvl="1"/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F399BE5-9ED2-4F31-9B62-078E36E315A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29200" y="1600200"/>
            <a:ext cx="3277565" cy="356616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E6369-93AD-450E-B0D6-0D4F39B3FE68}" type="datetime1">
              <a:rPr lang="en-US" smtClean="0"/>
              <a:t>11/20/2019</a:t>
            </a:fld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Structures: Lecture 31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46028-3D6F-1343-B503-EEFD63F6096F}" type="slidenum">
              <a:rPr lang="en-US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973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Trees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Additional terminology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Depth</a:t>
            </a:r>
            <a:r>
              <a:rPr lang="en-US" dirty="0"/>
              <a:t>: # edges between root &amp; node</a:t>
            </a:r>
          </a:p>
          <a:p>
            <a:pPr lvl="2"/>
            <a:r>
              <a:rPr lang="en-US" dirty="0"/>
              <a:t>B &amp; C have depth 1</a:t>
            </a:r>
          </a:p>
          <a:p>
            <a:pPr lvl="2"/>
            <a:r>
              <a:rPr lang="en-US" dirty="0"/>
              <a:t>F &amp; G have depth 3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Height</a:t>
            </a:r>
            <a:r>
              <a:rPr lang="en-US" dirty="0"/>
              <a:t>: max depth for any node</a:t>
            </a:r>
          </a:p>
          <a:p>
            <a:pPr lvl="2"/>
            <a:r>
              <a:rPr lang="en-US" dirty="0"/>
              <a:t>This tree has height 4 (depth of H)</a:t>
            </a:r>
          </a:p>
          <a:p>
            <a:pPr lvl="1"/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F399BE5-9ED2-4F31-9B62-078E36E315A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29200" y="1600200"/>
            <a:ext cx="3277565" cy="356616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6A8D1-9B2A-4040-AB19-D4BC5A9B6942}" type="datetime1">
              <a:rPr lang="en-US" smtClean="0"/>
              <a:t>11/20/2019</a:t>
            </a:fld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Structures: Lecture 31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46028-3D6F-1343-B503-EEFD63F6096F}" type="slidenum">
              <a:rPr lang="en-US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395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Review: Binary Trees as Recursive Data Structures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 binary tree is either empty …</a:t>
            </a:r>
          </a:p>
          <a:p>
            <a:pPr>
              <a:buFontTx/>
              <a:buNone/>
            </a:pPr>
            <a:r>
              <a:rPr lang="en-US"/>
              <a:t>         or</a:t>
            </a:r>
          </a:p>
          <a:p>
            <a:r>
              <a:rPr lang="en-US"/>
              <a:t>Consists of</a:t>
            </a:r>
          </a:p>
          <a:p>
            <a:pPr lvl="1"/>
            <a:r>
              <a:rPr lang="en-US"/>
              <a:t>a node called the root</a:t>
            </a:r>
          </a:p>
          <a:p>
            <a:pPr lvl="1"/>
            <a:r>
              <a:rPr lang="en-US"/>
              <a:t>root has pointers to two </a:t>
            </a:r>
            <a:br>
              <a:rPr lang="en-US"/>
            </a:br>
            <a:r>
              <a:rPr lang="en-US"/>
              <a:t>disjoint binary (sub)</a:t>
            </a:r>
            <a:r>
              <a:rPr lang="en-US" u="sng"/>
              <a:t>trees</a:t>
            </a:r>
            <a:r>
              <a:rPr lang="en-US"/>
              <a:t> called …</a:t>
            </a:r>
          </a:p>
          <a:p>
            <a:pPr lvl="2"/>
            <a:r>
              <a:rPr lang="en-US"/>
              <a:t>right (sub)</a:t>
            </a:r>
            <a:r>
              <a:rPr lang="en-US" u="sng"/>
              <a:t>tree</a:t>
            </a:r>
          </a:p>
          <a:p>
            <a:pPr lvl="2"/>
            <a:r>
              <a:rPr lang="en-US"/>
              <a:t>left (sub)</a:t>
            </a:r>
            <a:r>
              <a:rPr lang="en-US" u="sng"/>
              <a:t>tree</a:t>
            </a:r>
          </a:p>
          <a:p>
            <a:pPr lvl="2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B45F4-79FB-4430-9EF8-5B44946D4B6D}" type="datetime1">
              <a:rPr lang="en-US" smtClean="0"/>
              <a:t>11/20/2019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Structures: Lecture 31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34C7-F341-5B4E-AC49-A684526862D2}" type="slidenum">
              <a:rPr lang="en-US"/>
              <a:pPr/>
              <a:t>6</a:t>
            </a:fld>
            <a:endParaRPr lang="en-US"/>
          </a:p>
        </p:txBody>
      </p:sp>
      <p:sp>
        <p:nvSpPr>
          <p:cNvPr id="67588" name="Text Box 4"/>
          <p:cNvSpPr txBox="1">
            <a:spLocks noChangeArrowheads="1"/>
          </p:cNvSpPr>
          <p:nvPr/>
        </p:nvSpPr>
        <p:spPr bwMode="auto">
          <a:xfrm>
            <a:off x="6667500" y="1219200"/>
            <a:ext cx="1714500" cy="36671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Anchor</a:t>
            </a:r>
          </a:p>
        </p:txBody>
      </p:sp>
      <p:grpSp>
        <p:nvGrpSpPr>
          <p:cNvPr id="67589" name="Group 5"/>
          <p:cNvGrpSpPr>
            <a:grpSpLocks/>
          </p:cNvGrpSpPr>
          <p:nvPr/>
        </p:nvGrpSpPr>
        <p:grpSpPr bwMode="auto">
          <a:xfrm>
            <a:off x="6381750" y="2819400"/>
            <a:ext cx="2286000" cy="1981200"/>
            <a:chOff x="4020" y="2232"/>
            <a:chExt cx="1440" cy="1248"/>
          </a:xfrm>
        </p:grpSpPr>
        <p:sp>
          <p:nvSpPr>
            <p:cNvPr id="67590" name="AutoShape 6"/>
            <p:cNvSpPr>
              <a:spLocks/>
            </p:cNvSpPr>
            <p:nvPr/>
          </p:nvSpPr>
          <p:spPr bwMode="auto">
            <a:xfrm>
              <a:off x="4020" y="2232"/>
              <a:ext cx="264" cy="1248"/>
            </a:xfrm>
            <a:prstGeom prst="rightBrace">
              <a:avLst>
                <a:gd name="adj1" fmla="val 39394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591" name="Text Box 7"/>
            <p:cNvSpPr txBox="1">
              <a:spLocks noChangeArrowheads="1"/>
            </p:cNvSpPr>
            <p:nvPr/>
          </p:nvSpPr>
          <p:spPr bwMode="auto">
            <a:xfrm>
              <a:off x="4560" y="2664"/>
              <a:ext cx="900" cy="4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Inductive step</a:t>
              </a:r>
            </a:p>
          </p:txBody>
        </p:sp>
      </p:grpSp>
      <p:sp>
        <p:nvSpPr>
          <p:cNvPr id="67592" name="Text Box 8"/>
          <p:cNvSpPr txBox="1">
            <a:spLocks noChangeArrowheads="1"/>
          </p:cNvSpPr>
          <p:nvPr/>
        </p:nvSpPr>
        <p:spPr bwMode="auto">
          <a:xfrm>
            <a:off x="3543300" y="4572000"/>
            <a:ext cx="2647950" cy="581025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/>
              <a:t>Which is either empty …</a:t>
            </a:r>
            <a:br>
              <a:rPr lang="en-US" sz="1600" dirty="0"/>
            </a:br>
            <a:r>
              <a:rPr lang="en-US" sz="1600" dirty="0"/>
              <a:t>   or …</a:t>
            </a:r>
          </a:p>
        </p:txBody>
      </p:sp>
      <p:sp>
        <p:nvSpPr>
          <p:cNvPr id="67593" name="Text Box 9"/>
          <p:cNvSpPr txBox="1">
            <a:spLocks noChangeArrowheads="1"/>
          </p:cNvSpPr>
          <p:nvPr/>
        </p:nvSpPr>
        <p:spPr bwMode="auto">
          <a:xfrm>
            <a:off x="4400550" y="4953000"/>
            <a:ext cx="200025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/>
              <a:t>Which is either empty …</a:t>
            </a:r>
            <a:br>
              <a:rPr lang="en-US" sz="1200" dirty="0"/>
            </a:br>
            <a:r>
              <a:rPr lang="en-US" sz="1200" dirty="0"/>
              <a:t>   or …</a:t>
            </a:r>
          </a:p>
        </p:txBody>
      </p:sp>
    </p:spTree>
    <p:extLst>
      <p:ext uri="{BB962C8B-B14F-4D97-AF65-F5344CB8AC3E}">
        <p14:creationId xmlns:p14="http://schemas.microsoft.com/office/powerpoint/2010/main" val="916591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8" grpId="0" animBg="1"/>
      <p:bldP spid="67592" grpId="0" animBg="1"/>
      <p:bldP spid="6759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60221E2-AB68-4F3F-9A01-DD076FA3D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Binary search tree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40B23FE-CE8C-4CE6-9E97-DCAB2C2449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343400" cy="4987925"/>
          </a:xfrm>
        </p:spPr>
        <p:txBody>
          <a:bodyPr/>
          <a:lstStyle/>
          <a:p>
            <a:r>
              <a:rPr lang="en-US" dirty="0"/>
              <a:t>Tree in which, for every node:</a:t>
            </a:r>
            <a:br>
              <a:rPr lang="en-US" dirty="0"/>
            </a:br>
            <a:r>
              <a:rPr lang="en-US" dirty="0"/>
              <a:t>L child ≤ node ≤ R child</a:t>
            </a:r>
          </a:p>
          <a:p>
            <a:r>
              <a:rPr lang="en-US" dirty="0"/>
              <a:t>Allows for efficient search</a:t>
            </a:r>
          </a:p>
          <a:p>
            <a:pPr lvl="1"/>
            <a:r>
              <a:rPr lang="en-US" dirty="0"/>
              <a:t>Can eliminate L or R subtree while searching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53CA2A-C445-4784-AFBE-9EA702F7A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6934C-27F3-4569-841C-42E2312A3C59}" type="datetime1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27C4F6-53F5-4BF1-B07D-6AB155DF4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31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A3882E-DCF5-43BB-84B8-6095B5844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2050" name="Picture 2" descr="Left image: BST adhering to the ordering property. Root node is B. Left child A is less than or equal to B. Right child C is greater than or equal to B. Right image: Larger binary search tree with subtrees adhering to the ordering property. Level 0 contains root node is D. Left subtree contains A, B, and C, which are less than or equal to D. Right subtree contains F and G, which are greater than or equal to D. Level 1 contains nodes B and G, which also contain subtrees adhering to the ordering property. B's left child A is less than or equal to B. B's right child C is greater than or equal to B. D's left child F is less than or equal to G.">
            <a:extLst>
              <a:ext uri="{FF2B5EF4-FFF2-40B4-BE49-F238E27FC236}">
                <a16:creationId xmlns:a16="http://schemas.microsoft.com/office/drawing/2014/main" id="{0727213E-2AA9-4BF9-AE60-73EA8F58F772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906243"/>
            <a:ext cx="4038600" cy="1461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7333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8025B083-C521-4C05-960C-E2D9E84AE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Binary search tree (continued)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6356E671-3DE6-47E9-8CE9-1E32F0CB37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Trees generally linked</a:t>
            </a:r>
          </a:p>
          <a:p>
            <a:pPr lvl="1"/>
            <a:r>
              <a:rPr lang="en-US" dirty="0"/>
              <a:t>Each node contains two pointers, </a:t>
            </a:r>
            <a:r>
              <a:rPr lang="en-US" i="1" dirty="0"/>
              <a:t>left</a:t>
            </a:r>
            <a:r>
              <a:rPr lang="en-US" dirty="0"/>
              <a:t> and </a:t>
            </a:r>
            <a:r>
              <a:rPr lang="en-US" i="1" dirty="0"/>
              <a:t>right</a:t>
            </a:r>
            <a:r>
              <a:rPr lang="en-US" dirty="0"/>
              <a:t>, to appropriate subtrees</a:t>
            </a:r>
          </a:p>
          <a:p>
            <a:pPr lvl="1"/>
            <a:r>
              <a:rPr lang="en-US" dirty="0"/>
              <a:t>Each pointer == NULL if no child on that side</a:t>
            </a:r>
          </a:p>
          <a:p>
            <a:r>
              <a:rPr lang="en-US" dirty="0"/>
              <a:t>Basic implementation</a:t>
            </a:r>
          </a:p>
          <a:p>
            <a:pPr lvl="1"/>
            <a:r>
              <a:rPr lang="en-US" dirty="0"/>
              <a:t>&lt;type&gt; could be templated or fixed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BNode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		</a:t>
            </a:r>
          </a:p>
          <a:p>
            <a:pPr marL="0" indent="0">
              <a:buNone/>
              <a:tabLst>
                <a:tab pos="233363" algn="l"/>
                <a:tab pos="457200" algn="l"/>
                <a:tab pos="690563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&lt;type&gt; key;		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Data for ordering</a:t>
            </a:r>
          </a:p>
          <a:p>
            <a:pPr marL="0" indent="0">
              <a:buNone/>
              <a:tabLst>
                <a:tab pos="233363" algn="l"/>
                <a:tab pos="457200" algn="l"/>
                <a:tab pos="690563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BNode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*left, *right;	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Subtree </a:t>
            </a:r>
            <a:r>
              <a:rPr lang="en-US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ptrs</a:t>
            </a:r>
            <a:endParaRPr lang="en-US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233363" algn="l"/>
                <a:tab pos="457200" algn="l"/>
                <a:tab pos="690563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// May contain other data</a:t>
            </a:r>
          </a:p>
          <a:p>
            <a:pPr marL="0" indent="0">
              <a:buNone/>
              <a:tabLst>
                <a:tab pos="233363" algn="l"/>
                <a:tab pos="457200" algn="l"/>
                <a:tab pos="690563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  <a:tabLst>
                <a:tab pos="233363" algn="l"/>
                <a:tab pos="457200" algn="l"/>
                <a:tab pos="690563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858006-AD70-4374-9411-4AA62116E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C0F28-53AB-4551-934B-5824DE64666E}" type="datetime1">
              <a:rPr lang="en-US" smtClean="0"/>
              <a:t>11/20/2019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DCB660-19EE-45AD-BDF3-A4374F2C5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31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7F2EDA-D9BF-430C-A4DB-9B7E45188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66FD-8371-0D43-B157-ACE940524EB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1033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680C2-C21B-40B8-A2F5-70F873699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BST 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62F299-94F0-45A4-A9A1-5CF7965F00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Recall array binary search—tree search is similar</a:t>
            </a:r>
          </a:p>
          <a:p>
            <a:r>
              <a:rPr lang="en-US" dirty="0"/>
              <a:t>Could write as iterative or as recursive</a:t>
            </a:r>
          </a:p>
          <a:p>
            <a:pPr lvl="1"/>
            <a:r>
              <a:rPr lang="en-US" dirty="0"/>
              <a:t>Base cases are same</a:t>
            </a:r>
          </a:p>
          <a:p>
            <a:pPr lvl="2"/>
            <a:r>
              <a:rPr lang="en-US" dirty="0"/>
              <a:t>Stop if data found or if it isn’t present (hit NULL pointer)</a:t>
            </a:r>
          </a:p>
          <a:p>
            <a:pPr lvl="1"/>
            <a:r>
              <a:rPr lang="en-US" dirty="0"/>
              <a:t>Searching left half of search space </a:t>
            </a:r>
            <a:r>
              <a:rPr lang="en-US" dirty="0">
                <a:sym typeface="Wingdings" panose="05000000000000000000" pitchFamily="2" charset="2"/>
              </a:rPr>
              <a:t> following “left” pointer in current node</a:t>
            </a:r>
          </a:p>
          <a:p>
            <a:pPr lvl="1"/>
            <a:r>
              <a:rPr lang="en-US" dirty="0"/>
              <a:t>Searching right half of search space </a:t>
            </a:r>
            <a:r>
              <a:rPr lang="en-US" dirty="0">
                <a:sym typeface="Wingdings" panose="05000000000000000000" pitchFamily="2" charset="2"/>
              </a:rPr>
              <a:t> following “right” pointer in current node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CA53CD-B35B-4549-A580-E59CF7CBF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6D402-CB28-45C2-BC9B-012C442D47B0}" type="datetime1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E3E8B9-169B-41C4-8D4A-9DE732945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31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30849A-4760-4F4E-9A12-72DB2B736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659525"/>
      </p:ext>
    </p:extLst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12992</TotalTime>
  <Words>1445</Words>
  <Application>Microsoft Office PowerPoint</Application>
  <PresentationFormat>On-screen Show (4:3)</PresentationFormat>
  <Paragraphs>266</Paragraphs>
  <Slides>29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Courier New</vt:lpstr>
      <vt:lpstr>Garamond</vt:lpstr>
      <vt:lpstr>Times New Roman</vt:lpstr>
      <vt:lpstr>Wingdings</vt:lpstr>
      <vt:lpstr>Edge</vt:lpstr>
      <vt:lpstr>EECE.3220 Data Structures</vt:lpstr>
      <vt:lpstr>Announcements/reminders</vt:lpstr>
      <vt:lpstr>Lecture outline</vt:lpstr>
      <vt:lpstr>Review: Trees</vt:lpstr>
      <vt:lpstr>Review: Trees</vt:lpstr>
      <vt:lpstr>Review: Binary Trees as Recursive Data Structures</vt:lpstr>
      <vt:lpstr>Review: Binary search tree</vt:lpstr>
      <vt:lpstr>Review: Binary search tree (continued)</vt:lpstr>
      <vt:lpstr>BST search</vt:lpstr>
      <vt:lpstr>Inserting into a BST</vt:lpstr>
      <vt:lpstr>Recursive Deletion</vt:lpstr>
      <vt:lpstr>Recursive Deletion</vt:lpstr>
      <vt:lpstr>Recursive Deletion</vt:lpstr>
      <vt:lpstr>Problem of Lopsidedness</vt:lpstr>
      <vt:lpstr>Problem of Lopsidedness</vt:lpstr>
      <vt:lpstr>Problem of Lopsidedness</vt:lpstr>
      <vt:lpstr>Balanced trees</vt:lpstr>
      <vt:lpstr>AVL Trees</vt:lpstr>
      <vt:lpstr>AVL Trees</vt:lpstr>
      <vt:lpstr>AVL Trees</vt:lpstr>
      <vt:lpstr>Tree rotations</vt:lpstr>
      <vt:lpstr>Basic Rebalancing Rotations</vt:lpstr>
      <vt:lpstr>Basic Rebalancing Rotations</vt:lpstr>
      <vt:lpstr>Basic Rebalancing Rotations</vt:lpstr>
      <vt:lpstr>Red-black trees</vt:lpstr>
      <vt:lpstr>Red-black tree properties</vt:lpstr>
      <vt:lpstr>Red-black tree operations</vt:lpstr>
      <vt:lpstr>Red-black tree operations</vt:lpstr>
      <vt:lpstr>Final notes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2625</cp:revision>
  <dcterms:created xsi:type="dcterms:W3CDTF">2006-04-03T05:03:01Z</dcterms:created>
  <dcterms:modified xsi:type="dcterms:W3CDTF">2019-11-20T15:50:24Z</dcterms:modified>
</cp:coreProperties>
</file>