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4"/>
  </p:notesMasterIdLst>
  <p:handoutMasterIdLst>
    <p:handoutMasterId r:id="rId35"/>
  </p:handoutMasterIdLst>
  <p:sldIdLst>
    <p:sldId id="256" r:id="rId2"/>
    <p:sldId id="422" r:id="rId3"/>
    <p:sldId id="566" r:id="rId4"/>
    <p:sldId id="568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67" r:id="rId13"/>
    <p:sldId id="564" r:id="rId14"/>
    <p:sldId id="569" r:id="rId15"/>
    <p:sldId id="570" r:id="rId16"/>
    <p:sldId id="571" r:id="rId17"/>
    <p:sldId id="572" r:id="rId18"/>
    <p:sldId id="573" r:id="rId19"/>
    <p:sldId id="585" r:id="rId20"/>
    <p:sldId id="574" r:id="rId21"/>
    <p:sldId id="57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84" r:id="rId32"/>
    <p:sldId id="447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2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2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0F93B-D2C7-BB4A-95D5-5094C5A749B1}" type="datetime1">
              <a:rPr lang="en-US" smtClean="0"/>
              <a:t>5/28/18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E3A06-9858-7D43-9CB9-32338BCD7577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74A8-593F-4B40-AF96-5D1A0D52D06D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729BC-DBF9-1E48-968A-598AF76769DC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968BC-DD26-314C-AB03-A7FDFCBD5566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EFB971-53D2-0B44-AF44-3302FB116EBF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27C7F-3B8A-AB40-A0F2-226486695A82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CDD1B-DB1E-934D-8621-4836BE398734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7A46A-D0F6-0F4D-BBE2-1D1AEC309CB9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14C44-C731-EF43-923D-8CC61859EED3}" type="datetime1">
              <a:rPr lang="en-US" smtClean="0"/>
              <a:t>5/28/18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887CB-A9E0-894A-ACA5-41925F81E862}" type="datetime1">
              <a:rPr lang="en-US" smtClean="0"/>
              <a:t>5/28/18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C378-8087-0549-9A87-72AA0424CAD9}" type="datetime1">
              <a:rPr lang="en-US" smtClean="0"/>
              <a:t>5/28/18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B4512-7D93-3A4E-90DB-10859430B12C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5D2FD-3FDE-6F46-AFE8-0AB131FA9B67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AC88E0E-5C2F-8440-80A3-8F51DF2BFB35}" type="datetime1">
              <a:rPr lang="en-US" smtClean="0"/>
              <a:t>5/28/18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  <p:sldLayoutId id="2147484534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</a:t>
            </a:r>
            <a:r>
              <a:rPr lang="en-US" dirty="0" smtClean="0">
                <a:latin typeface="Arial" charset="0"/>
              </a:rPr>
              <a:t>conditionals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E247D-C388-5B45-BE62-882081F0610E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9D7DDC-948D-4349-A657-A0698119ED2B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dirty="0" smtClean="0"/>
              <a:t>any</a:t>
            </a:r>
            <a:r>
              <a:rPr lang="en-US" dirty="0" smtClean="0"/>
              <a:t> error occurs</a:t>
            </a:r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5957-E1EE-9540-B708-C508A5B03725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1B2B81-86A0-724C-8568-11D3412984B5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2FF2E-F852-404F-A784-47F794F73B79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DCB36E-6562-A648-9109-29A108B4E347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2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48EBFB-3466-0544-8564-13E1CF35A4AF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5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EF397B-6BD7-6946-929B-56C5618C8A7C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32E5E1-B37A-6A4D-99ED-653783D16098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EB08FD-B9D2-654E-BC9F-A535E2EACCFD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Iterative </a:t>
            </a:r>
            <a:r>
              <a:rPr lang="en-US" dirty="0" smtClean="0">
                <a:latin typeface="Garamond" charset="0"/>
              </a:rPr>
              <a:t>methods </a:t>
            </a:r>
            <a:r>
              <a:rPr lang="en-US" smtClean="0">
                <a:latin typeface="Garamond" charset="0"/>
              </a:rPr>
              <a:t>(Program 4)</a:t>
            </a:r>
            <a:endParaRPr lang="en-US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CD793-4714-8346-B693-78FA4C10C143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3 due Friday, </a:t>
            </a:r>
            <a:r>
              <a:rPr lang="en-US" dirty="0" smtClean="0"/>
              <a:t>6/1</a:t>
            </a:r>
          </a:p>
          <a:p>
            <a:pPr lvl="1"/>
            <a:r>
              <a:rPr lang="en-US" dirty="0" smtClean="0"/>
              <a:t>Program 4 to be posted; due Thursday, 6/7</a:t>
            </a:r>
            <a:endParaRPr lang="en-US" dirty="0"/>
          </a:p>
          <a:p>
            <a:pPr lvl="1"/>
            <a:r>
              <a:rPr lang="en-US" dirty="0"/>
              <a:t>Exam 1: Monday, 6/4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While/do-while 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PE2: Conditionals and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64D144-5F75-BD48-9256-4CCF64A97E2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</a:t>
            </a:r>
            <a:r>
              <a:rPr lang="en-US" sz="2600" dirty="0" smtClean="0">
                <a:latin typeface="Arial" charset="0"/>
              </a:rPr>
              <a:t>2 hours and 20 </a:t>
            </a:r>
            <a:r>
              <a:rPr lang="en-US" sz="2600" dirty="0">
                <a:latin typeface="Arial" charset="0"/>
              </a:rPr>
              <a:t>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today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questions (each with multiple parts, so actually ~10 questions) + 1 extra credit question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Operators, </a:t>
            </a:r>
            <a:r>
              <a:rPr lang="en-US" sz="2200" dirty="0" err="1">
                <a:latin typeface="Arial" charset="0"/>
              </a:rPr>
              <a:t>printf</a:t>
            </a:r>
            <a:r>
              <a:rPr lang="en-US" sz="2200" dirty="0">
                <a:latin typeface="Arial" charset="0"/>
              </a:rPr>
              <a:t>(), </a:t>
            </a:r>
            <a:r>
              <a:rPr lang="en-US" sz="2200" dirty="0" err="1">
                <a:latin typeface="Arial" charset="0"/>
              </a:rPr>
              <a:t>scanf</a:t>
            </a:r>
            <a:r>
              <a:rPr lang="en-US" sz="2200" dirty="0">
                <a:latin typeface="Arial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Conditional statements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While/do-while loops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Extra credit may cover any (or all) of these topics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C89FF-0200-B645-A79A-F393F9B5A919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E20CA8-C744-CF48-800D-712DF8353D99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A09748-BAA1-8E41-89CC-364F9EF97481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  <p:extLst>
      <p:ext uri="{BB962C8B-B14F-4D97-AF65-F5344CB8AC3E}">
        <p14:creationId xmlns:p14="http://schemas.microsoft.com/office/powerpoint/2010/main" val="12739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printf</a:t>
            </a:r>
            <a:r>
              <a:rPr lang="en-US" dirty="0" smtClean="0"/>
              <a:t>()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(&lt;string&gt;); </a:t>
            </a:r>
            <a:r>
              <a:rPr lang="en-US" dirty="0" smtClean="0">
                <a:latin typeface="Courier New"/>
                <a:cs typeface="Courier New"/>
              </a:rPr>
              <a:t>&lt;string&gt;</a:t>
            </a:r>
            <a:r>
              <a:rPr lang="en-US" dirty="0" smtClean="0"/>
              <a:t> = characters enclosed in double quotes</a:t>
            </a:r>
          </a:p>
          <a:p>
            <a:pPr lvl="1"/>
            <a:r>
              <a:rPr lang="en-US" dirty="0" smtClean="0"/>
              <a:t>May include escape sequence, e.g. </a:t>
            </a:r>
            <a:r>
              <a:rPr lang="en-US" dirty="0" smtClean="0">
                <a:latin typeface="Courier New"/>
                <a:cs typeface="Courier New"/>
              </a:rPr>
              <a:t>\n</a:t>
            </a:r>
            <a:r>
              <a:rPr lang="en-US" dirty="0" smtClean="0"/>
              <a:t> (new line)</a:t>
            </a:r>
          </a:p>
          <a:p>
            <a:r>
              <a:rPr lang="en-US" dirty="0" smtClean="0"/>
              <a:t>To print variable/expression values, insert </a:t>
            </a:r>
            <a:r>
              <a:rPr lang="en-US" dirty="0" smtClean="0">
                <a:latin typeface="Courier New"/>
                <a:cs typeface="Courier New"/>
              </a:rPr>
              <a:t>%&lt;type&gt;</a:t>
            </a:r>
            <a:r>
              <a:rPr lang="en-US" dirty="0" smtClean="0"/>
              <a:t> in your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format string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%c</a:t>
            </a:r>
            <a:r>
              <a:rPr lang="en-US" dirty="0" smtClean="0"/>
              <a:t>: single character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%d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: signed decimal integer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/>
                <a:cs typeface="Courier New"/>
              </a:rPr>
              <a:t>%lf</a:t>
            </a:r>
            <a:r>
              <a:rPr lang="en-US" dirty="0" smtClean="0"/>
              <a:t>: double</a:t>
            </a:r>
          </a:p>
          <a:p>
            <a:pPr lvl="2"/>
            <a:r>
              <a:rPr lang="en-US" dirty="0" smtClean="0"/>
              <a:t>Prints 6 digits after decimal point by default</a:t>
            </a:r>
          </a:p>
          <a:p>
            <a:pPr lvl="2"/>
            <a:r>
              <a:rPr lang="en-US" dirty="0" smtClean="0"/>
              <a:t>To control # digits, use precision 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"%.4lf"</a:t>
            </a:r>
            <a:r>
              <a:rPr lang="en-US" dirty="0" smtClean="0"/>
              <a:t> prints with 4 digits (4th digit rounds)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"%.0lf"</a:t>
            </a:r>
            <a:r>
              <a:rPr lang="en-US" dirty="0" smtClean="0"/>
              <a:t> prints with 0 digits (round to nearest integer)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%&lt;type&gt;</a:t>
            </a:r>
            <a:r>
              <a:rPr lang="en-US" dirty="0" smtClean="0"/>
              <a:t> corresponds to expression that follows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("a=%.3f, b=%.2f", a, b);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AB0C1C-3D6D-E44A-BA3F-E7970700B902}" type="datetime1">
              <a:rPr lang="en-US" sz="1200" smtClean="0">
                <a:latin typeface="Garamond"/>
                <a:cs typeface="Garamond"/>
              </a:rPr>
              <a:t>5/28/18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Application Programming: Exam 1 Preview</a:t>
            </a:r>
            <a:endParaRPr lang="en-US" altLang="en-US" dirty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 smtClean="0">
                <a:latin typeface="Garamond"/>
                <a:cs typeface="Garamond"/>
              </a:rPr>
              <a:pPr/>
              <a:t>23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443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To read input, use format </a:t>
            </a:r>
            <a:r>
              <a:rPr lang="en-US" dirty="0" err="1">
                <a:latin typeface="Arial" charset="0"/>
              </a:rPr>
              <a:t>specifiers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 </a:t>
            </a:r>
            <a:r>
              <a:rPr lang="en-US" dirty="0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 dirty="0" err="1">
                <a:latin typeface="Courier New" charset="0"/>
              </a:rPr>
              <a:t>scanf</a:t>
            </a:r>
            <a:r>
              <a:rPr lang="en-US" sz="2800" dirty="0">
                <a:latin typeface="Courier New" charset="0"/>
              </a:rPr>
              <a:t>("%d %</a:t>
            </a:r>
            <a:r>
              <a:rPr lang="en-US" sz="2800" dirty="0" err="1">
                <a:latin typeface="Courier New" charset="0"/>
              </a:rPr>
              <a:t>f",&amp;hours,&amp;rate</a:t>
            </a:r>
            <a:r>
              <a:rPr lang="en-US" sz="2800" dirty="0">
                <a:latin typeface="Courier New" charset="0"/>
              </a:rPr>
              <a:t>);</a:t>
            </a:r>
          </a:p>
          <a:p>
            <a:r>
              <a:rPr lang="en-US" dirty="0">
                <a:latin typeface="Arial" charset="0"/>
              </a:rPr>
              <a:t>Space in format string only matters if using </a:t>
            </a:r>
            <a:r>
              <a:rPr lang="en-US" dirty="0">
                <a:latin typeface="Courier New" charset="0"/>
                <a:cs typeface="Courier New" charset="0"/>
              </a:rPr>
              <a:t>%c </a:t>
            </a:r>
            <a:r>
              <a:rPr lang="en-US" dirty="0">
                <a:latin typeface="Arial" charset="0"/>
              </a:rPr>
              <a:t>format </a:t>
            </a:r>
            <a:r>
              <a:rPr lang="en-US" dirty="0" err="1">
                <a:latin typeface="Arial" charset="0"/>
              </a:rPr>
              <a:t>specifier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If </a:t>
            </a:r>
            <a:r>
              <a:rPr lang="en-US" dirty="0" smtClean="0">
                <a:latin typeface="Arial" charset="0"/>
              </a:rPr>
              <a:t>input format doesn’t match </a:t>
            </a:r>
            <a:r>
              <a:rPr lang="en-US" dirty="0" err="1" smtClean="0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stops and returns # values successfully </a:t>
            </a:r>
            <a:r>
              <a:rPr lang="en-US" dirty="0" smtClean="0">
                <a:latin typeface="Arial" charset="0"/>
              </a:rPr>
              <a:t>read</a:t>
            </a:r>
          </a:p>
          <a:p>
            <a:pPr lvl="1"/>
            <a:r>
              <a:rPr lang="en-US" dirty="0" smtClean="0">
                <a:latin typeface="Arial" charset="0"/>
              </a:rPr>
              <a:t>Given: </a:t>
            </a:r>
            <a:r>
              <a:rPr lang="en-US" dirty="0" smtClean="0">
                <a:latin typeface="Courier New"/>
                <a:cs typeface="Courier New"/>
              </a:rPr>
              <a:t>n =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("%d %d”, &amp;x, &amp;y);</a:t>
            </a:r>
          </a:p>
          <a:p>
            <a:pPr lvl="2"/>
            <a:r>
              <a:rPr lang="en-US" dirty="0" smtClean="0">
                <a:latin typeface="Arial" charset="0"/>
              </a:rPr>
              <a:t>If input is: </a:t>
            </a:r>
            <a:r>
              <a:rPr lang="en-US" dirty="0" smtClean="0">
                <a:latin typeface="Courier New"/>
                <a:cs typeface="Courier New"/>
              </a:rPr>
              <a:t>3 5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3, y = 5, n = 2</a:t>
            </a:r>
          </a:p>
          <a:p>
            <a:pPr lvl="2"/>
            <a:r>
              <a:rPr lang="en-US" dirty="0" smtClean="0">
                <a:latin typeface="Arial" charset="0"/>
                <a:sym typeface="Wingdings"/>
              </a:rPr>
              <a:t>If input is: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3 A</a:t>
            </a:r>
            <a:r>
              <a:rPr lang="en-US" dirty="0" smtClean="0">
                <a:latin typeface="Arial" charset="0"/>
                <a:sym typeface="Wingdings"/>
              </a:rPr>
              <a:t> 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3, y = ?, n = 1</a:t>
            </a:r>
          </a:p>
          <a:p>
            <a:pPr lvl="2"/>
            <a:r>
              <a:rPr lang="en-US" dirty="0" smtClean="0">
                <a:latin typeface="Arial" charset="0"/>
                <a:sym typeface="Wingdings"/>
              </a:rPr>
              <a:t>If input is: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A 3</a:t>
            </a:r>
            <a:r>
              <a:rPr lang="en-US" dirty="0" smtClean="0">
                <a:latin typeface="Arial" charset="0"/>
                <a:sym typeface="Wingdings"/>
              </a:rPr>
              <a:t> 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x = ?, y = ?, n </a:t>
            </a:r>
            <a:r>
              <a:rPr lang="en-US" smtClean="0">
                <a:latin typeface="Courier New"/>
                <a:cs typeface="Courier New"/>
                <a:sym typeface="Wingdings"/>
              </a:rPr>
              <a:t>= 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D2DF05-F564-0D4D-8CDC-02AC9C17DEDE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1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E3A36F-7F79-844F-86E5-380F12748481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  <p:extLst>
      <p:ext uri="{BB962C8B-B14F-4D97-AF65-F5344CB8AC3E}">
        <p14:creationId xmlns:p14="http://schemas.microsoft.com/office/powerpoint/2010/main" val="391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3871C3-4332-F545-815F-A58D5D3CF21C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F0962-C590-D847-980E-4563FC0EEF6F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range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 smtClean="0"/>
              <a:t>Value inside range </a:t>
            </a:r>
            <a:r>
              <a:rPr lang="en-US" dirty="0" smtClean="0">
                <a:sym typeface="Wingdings"/>
              </a:rPr>
              <a:t> inside both endpoints</a:t>
            </a:r>
          </a:p>
          <a:p>
            <a:pPr lvl="1"/>
            <a:r>
              <a:rPr lang="en-US" dirty="0" smtClean="0">
                <a:sym typeface="Wingdings"/>
              </a:rPr>
              <a:t>AND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 smtClean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 smtClean="0">
                <a:sym typeface="Wingdings"/>
              </a:rPr>
              <a:t>OR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257-046D-2A4A-A581-5CA339AD0A4B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0E1B5B-983A-A54B-8730-B0F4F7A98F14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294D0E-1092-B943-9299-0EDFB36A7636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4DE67D-E919-F449-85C4-1DB1D2947726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 smtClean="0">
                <a:latin typeface="Arial" charset="0"/>
              </a:rPr>
              <a:t>1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/>
              <a:t>Program 3 due Friday, 6/1</a:t>
            </a:r>
          </a:p>
          <a:p>
            <a:pPr lvl="1"/>
            <a:r>
              <a:rPr lang="en-US" dirty="0"/>
              <a:t>Program 4 to be posted; due Thursday, 6/7</a:t>
            </a:r>
          </a:p>
          <a:p>
            <a:pPr lvl="1"/>
            <a:r>
              <a:rPr lang="en-US" dirty="0"/>
              <a:t>Exam 1: Monday, 6/4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/>
              <a:t>No calculators or other electronic devices allowed</a:t>
            </a:r>
            <a:endParaRPr lang="en-US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A4C31-3E3B-8648-854B-901AA8D013C3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32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and print the factorial of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,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latin typeface="Arial" charset="0"/>
              </a:rPr>
              <a:t>Compute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latin typeface="Arial" charset="0"/>
              </a:rPr>
              <a:t>, but only if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latin typeface="Arial" charset="0"/>
              </a:rPr>
              <a:t>.</a:t>
            </a:r>
            <a:endParaRPr lang="en-US" altLang="ja-JP" sz="22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85CC8-CE36-464F-8D87-BBC40D9472FE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3664-5D2E-7B4B-8814-8C041D0C6B81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Whole program contains loop</a:t>
            </a:r>
          </a:p>
          <a:p>
            <a:pPr lvl="1"/>
            <a:r>
              <a:rPr lang="en-US">
                <a:latin typeface="Arial" charset="0"/>
              </a:rPr>
              <a:t>Repeats process until user enters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 or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or </a:t>
            </a:r>
            <a:r>
              <a:rPr lang="en-US">
                <a:latin typeface="Courier New" charset="0"/>
                <a:cs typeface="Courier New" charset="0"/>
              </a:rPr>
              <a:t>do-while</a:t>
            </a:r>
            <a:r>
              <a:rPr lang="en-US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infinite loop</a:t>
            </a:r>
          </a:p>
          <a:p>
            <a:r>
              <a:rPr lang="en-US">
                <a:latin typeface="Arial" charset="0"/>
              </a:rPr>
              <a:t>Testing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: </a:t>
            </a:r>
            <a:r>
              <a:rPr lang="en-US">
                <a:latin typeface="Courier New" charset="0"/>
                <a:cs typeface="Courier New" charset="0"/>
              </a:rPr>
              <a:t>switch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Checking equality of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 to constant values</a:t>
            </a:r>
          </a:p>
          <a:p>
            <a:r>
              <a:rPr lang="en-US">
                <a:latin typeface="Arial" charset="0"/>
              </a:rPr>
              <a:t>Exiting program: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at any point to end current function (including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1D86FE-7473-CA4D-8E32-366ED2B9DF77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7360A-9432-DA4E-B52F-7A73B63DF11D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DFF7FA-C77E-9448-8A35-C13E4E28552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7757</TotalTime>
  <Words>1612</Words>
  <Application>Microsoft Macintosh PowerPoint</Application>
  <PresentationFormat>On-screen Show (4:3)</PresentationFormat>
  <Paragraphs>390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while/do-while loops</vt:lpstr>
      <vt:lpstr>Review: for loops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Next step</vt:lpstr>
      <vt:lpstr>Flow charts: Calculating n!</vt:lpstr>
      <vt:lpstr>Flow charts: Calculating 2n</vt:lpstr>
      <vt:lpstr>Discussion: Factorial/2n</vt:lpstr>
      <vt:lpstr>Code: factorial</vt:lpstr>
      <vt:lpstr>Code: 2n</vt:lpstr>
      <vt:lpstr>Iterative methods (Program 4)</vt:lpstr>
      <vt:lpstr>Exam 1 notes</vt:lpstr>
      <vt:lpstr>Test policies</vt:lpstr>
      <vt:lpstr>Review: Data types, variables, constants</vt:lpstr>
      <vt:lpstr>Review: printf() basics</vt:lpstr>
      <vt:lpstr>Review: scanf()</vt:lpstr>
      <vt:lpstr>Review: C operators</vt:lpstr>
      <vt:lpstr>Review: Operators and statements</vt:lpstr>
      <vt:lpstr>Review: if statements</vt:lpstr>
      <vt:lpstr>Review: range checking</vt:lpstr>
      <vt:lpstr>Review: switch statements</vt:lpstr>
      <vt:lpstr>Review: while/do-while loops</vt:lpstr>
      <vt:lpstr>Review: for loops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1607</cp:revision>
  <dcterms:created xsi:type="dcterms:W3CDTF">2006-04-03T05:03:01Z</dcterms:created>
  <dcterms:modified xsi:type="dcterms:W3CDTF">2018-05-29T02:32:25Z</dcterms:modified>
</cp:coreProperties>
</file>