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2" r:id="rId3"/>
    <p:sldId id="547" r:id="rId4"/>
    <p:sldId id="483" r:id="rId5"/>
    <p:sldId id="527" r:id="rId6"/>
    <p:sldId id="484" r:id="rId7"/>
    <p:sldId id="490" r:id="rId8"/>
    <p:sldId id="485" r:id="rId9"/>
    <p:sldId id="548" r:id="rId10"/>
    <p:sldId id="491" r:id="rId11"/>
    <p:sldId id="492" r:id="rId12"/>
    <p:sldId id="493" r:id="rId13"/>
    <p:sldId id="494" r:id="rId14"/>
    <p:sldId id="544" r:id="rId15"/>
    <p:sldId id="543" r:id="rId16"/>
    <p:sldId id="546" r:id="rId17"/>
    <p:sldId id="447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C2B9E0-6471-4897-B5F7-D071E85C3C9F}" v="10" dt="2019-02-10T17:37:12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9" autoAdjust="0"/>
    <p:restoredTop sz="89522" autoAdjust="0"/>
  </p:normalViewPr>
  <p:slideViewPr>
    <p:cSldViewPr>
      <p:cViewPr varScale="1">
        <p:scale>
          <a:sx n="91" d="100"/>
          <a:sy n="91" d="100"/>
        </p:scale>
        <p:origin x="657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C02BA5EF-BD0A-4420-BB11-953B99726E11}"/>
    <pc:docChg chg="undo custSel addSld delSld modSld sldOrd">
      <pc:chgData name="Geiger, Michael J" userId="13cae92b-b37c-450b-a449-82fcae19569d" providerId="ADAL" clId="{C02BA5EF-BD0A-4420-BB11-953B99726E11}" dt="2019-02-10T17:37:58.214" v="871" actId="20577"/>
      <pc:docMkLst>
        <pc:docMk/>
      </pc:docMkLst>
      <pc:sldChg chg="modSp">
        <pc:chgData name="Geiger, Michael J" userId="13cae92b-b37c-450b-a449-82fcae19569d" providerId="ADAL" clId="{C02BA5EF-BD0A-4420-BB11-953B99726E11}" dt="2019-02-10T17:28:17.839" v="23" actId="20577"/>
        <pc:sldMkLst>
          <pc:docMk/>
          <pc:sldMk cId="0" sldId="256"/>
        </pc:sldMkLst>
        <pc:spChg chg="mod">
          <ac:chgData name="Geiger, Michael J" userId="13cae92b-b37c-450b-a449-82fcae19569d" providerId="ADAL" clId="{C02BA5EF-BD0A-4420-BB11-953B99726E11}" dt="2019-02-10T17:28:17.839" v="2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C02BA5EF-BD0A-4420-BB11-953B99726E11}" dt="2019-02-10T17:37:58.214" v="871" actId="20577"/>
        <pc:sldMkLst>
          <pc:docMk/>
          <pc:sldMk cId="0" sldId="422"/>
        </pc:sldMkLst>
        <pc:spChg chg="mod">
          <ac:chgData name="Geiger, Michael J" userId="13cae92b-b37c-450b-a449-82fcae19569d" providerId="ADAL" clId="{C02BA5EF-BD0A-4420-BB11-953B99726E11}" dt="2019-02-10T17:32:18.751" v="450" actId="2711"/>
          <ac:spMkLst>
            <pc:docMk/>
            <pc:sldMk cId="0" sldId="422"/>
            <ac:spMk id="4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2:23.244" v="451" actId="2711"/>
          <ac:spMkLst>
            <pc:docMk/>
            <pc:sldMk cId="0" sldId="422"/>
            <ac:spMk id="6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29:59.738" v="169" actId="20577"/>
          <ac:spMkLst>
            <pc:docMk/>
            <pc:sldMk cId="0" sldId="422"/>
            <ac:spMk id="4098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7:58.214" v="871" actId="20577"/>
          <ac:spMkLst>
            <pc:docMk/>
            <pc:sldMk cId="0" sldId="422"/>
            <ac:spMk id="4099" creationId="{00000000-0000-0000-0000-000000000000}"/>
          </ac:spMkLst>
        </pc:spChg>
      </pc:sldChg>
      <pc:sldChg chg="del">
        <pc:chgData name="Geiger, Michael J" userId="13cae92b-b37c-450b-a449-82fcae19569d" providerId="ADAL" clId="{C02BA5EF-BD0A-4420-BB11-953B99726E11}" dt="2019-02-10T17:28:35.174" v="56" actId="2696"/>
        <pc:sldMkLst>
          <pc:docMk/>
          <pc:sldMk cId="0" sldId="474"/>
        </pc:sldMkLst>
      </pc:sldChg>
      <pc:sldChg chg="del">
        <pc:chgData name="Geiger, Michael J" userId="13cae92b-b37c-450b-a449-82fcae19569d" providerId="ADAL" clId="{C02BA5EF-BD0A-4420-BB11-953B99726E11}" dt="2019-02-10T17:28:35.618" v="57" actId="2696"/>
        <pc:sldMkLst>
          <pc:docMk/>
          <pc:sldMk cId="0" sldId="475"/>
        </pc:sldMkLst>
      </pc:sldChg>
      <pc:sldChg chg="del">
        <pc:chgData name="Geiger, Michael J" userId="13cae92b-b37c-450b-a449-82fcae19569d" providerId="ADAL" clId="{C02BA5EF-BD0A-4420-BB11-953B99726E11}" dt="2019-02-10T17:28:36.006" v="58" actId="2696"/>
        <pc:sldMkLst>
          <pc:docMk/>
          <pc:sldMk cId="0" sldId="476"/>
        </pc:sldMkLst>
      </pc:sldChg>
      <pc:sldChg chg="del">
        <pc:chgData name="Geiger, Michael J" userId="13cae92b-b37c-450b-a449-82fcae19569d" providerId="ADAL" clId="{C02BA5EF-BD0A-4420-BB11-953B99726E11}" dt="2019-02-10T17:28:37.413" v="61" actId="2696"/>
        <pc:sldMkLst>
          <pc:docMk/>
          <pc:sldMk cId="0" sldId="478"/>
        </pc:sldMkLst>
      </pc:sldChg>
      <pc:sldChg chg="del">
        <pc:chgData name="Geiger, Michael J" userId="13cae92b-b37c-450b-a449-82fcae19569d" providerId="ADAL" clId="{C02BA5EF-BD0A-4420-BB11-953B99726E11}" dt="2019-02-10T17:28:38.010" v="62" actId="2696"/>
        <pc:sldMkLst>
          <pc:docMk/>
          <pc:sldMk cId="0" sldId="480"/>
        </pc:sldMkLst>
      </pc:sldChg>
      <pc:sldChg chg="del">
        <pc:chgData name="Geiger, Michael J" userId="13cae92b-b37c-450b-a449-82fcae19569d" providerId="ADAL" clId="{C02BA5EF-BD0A-4420-BB11-953B99726E11}" dt="2019-02-10T17:28:38.544" v="63" actId="2696"/>
        <pc:sldMkLst>
          <pc:docMk/>
          <pc:sldMk cId="3117947323" sldId="481"/>
        </pc:sldMkLst>
      </pc:sldChg>
      <pc:sldChg chg="del">
        <pc:chgData name="Geiger, Michael J" userId="13cae92b-b37c-450b-a449-82fcae19569d" providerId="ADAL" clId="{C02BA5EF-BD0A-4420-BB11-953B99726E11}" dt="2019-02-10T17:28:36.613" v="60" actId="2696"/>
        <pc:sldMkLst>
          <pc:docMk/>
          <pc:sldMk cId="876367573" sldId="482"/>
        </pc:sldMkLst>
      </pc:sldChg>
      <pc:sldChg chg="modSp">
        <pc:chgData name="Geiger, Michael J" userId="13cae92b-b37c-450b-a449-82fcae19569d" providerId="ADAL" clId="{C02BA5EF-BD0A-4420-BB11-953B99726E11}" dt="2019-02-10T17:32:49.772" v="459" actId="20577"/>
        <pc:sldMkLst>
          <pc:docMk/>
          <pc:sldMk cId="16202117" sldId="483"/>
        </pc:sldMkLst>
        <pc:spChg chg="mod">
          <ac:chgData name="Geiger, Michael J" userId="13cae92b-b37c-450b-a449-82fcae19569d" providerId="ADAL" clId="{C02BA5EF-BD0A-4420-BB11-953B99726E11}" dt="2019-02-10T17:32:49.772" v="459" actId="20577"/>
          <ac:spMkLst>
            <pc:docMk/>
            <pc:sldMk cId="16202117" sldId="483"/>
            <ac:spMk id="5122" creationId="{00000000-0000-0000-0000-000000000000}"/>
          </ac:spMkLst>
        </pc:spChg>
      </pc:sldChg>
      <pc:sldChg chg="modSp">
        <pc:chgData name="Geiger, Michael J" userId="13cae92b-b37c-450b-a449-82fcae19569d" providerId="ADAL" clId="{C02BA5EF-BD0A-4420-BB11-953B99726E11}" dt="2019-02-10T17:34:45.941" v="529" actId="20577"/>
        <pc:sldMkLst>
          <pc:docMk/>
          <pc:sldMk cId="1360252203" sldId="484"/>
        </pc:sldMkLst>
        <pc:spChg chg="mod">
          <ac:chgData name="Geiger, Michael J" userId="13cae92b-b37c-450b-a449-82fcae19569d" providerId="ADAL" clId="{C02BA5EF-BD0A-4420-BB11-953B99726E11}" dt="2019-02-10T17:34:11.264" v="511" actId="20577"/>
          <ac:spMkLst>
            <pc:docMk/>
            <pc:sldMk cId="1360252203" sldId="484"/>
            <ac:spMk id="6147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4:43.593" v="528" actId="20577"/>
          <ac:spMkLst>
            <pc:docMk/>
            <pc:sldMk cId="1360252203" sldId="484"/>
            <ac:spMk id="6154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4:45.941" v="529" actId="20577"/>
          <ac:spMkLst>
            <pc:docMk/>
            <pc:sldMk cId="1360252203" sldId="484"/>
            <ac:spMk id="6157" creationId="{00000000-0000-0000-0000-000000000000}"/>
          </ac:spMkLst>
        </pc:spChg>
      </pc:sldChg>
      <pc:sldChg chg="modSp">
        <pc:chgData name="Geiger, Michael J" userId="13cae92b-b37c-450b-a449-82fcae19569d" providerId="ADAL" clId="{C02BA5EF-BD0A-4420-BB11-953B99726E11}" dt="2019-02-10T17:35:03.014" v="539" actId="1038"/>
        <pc:sldMkLst>
          <pc:docMk/>
          <pc:sldMk cId="1795353506" sldId="485"/>
        </pc:sldMkLst>
        <pc:spChg chg="mod">
          <ac:chgData name="Geiger, Michael J" userId="13cae92b-b37c-450b-a449-82fcae19569d" providerId="ADAL" clId="{C02BA5EF-BD0A-4420-BB11-953B99726E11}" dt="2019-02-10T17:34:53.504" v="533" actId="20577"/>
          <ac:spMkLst>
            <pc:docMk/>
            <pc:sldMk cId="1795353506" sldId="485"/>
            <ac:spMk id="7178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4:56.275" v="535" actId="20577"/>
          <ac:spMkLst>
            <pc:docMk/>
            <pc:sldMk cId="1795353506" sldId="485"/>
            <ac:spMk id="7181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5:03.014" v="539" actId="1038"/>
          <ac:spMkLst>
            <pc:docMk/>
            <pc:sldMk cId="1795353506" sldId="485"/>
            <ac:spMk id="7189" creationId="{00000000-0000-0000-0000-000000000000}"/>
          </ac:spMkLst>
        </pc:spChg>
        <pc:cxnChg chg="mod">
          <ac:chgData name="Geiger, Michael J" userId="13cae92b-b37c-450b-a449-82fcae19569d" providerId="ADAL" clId="{C02BA5EF-BD0A-4420-BB11-953B99726E11}" dt="2019-02-10T17:34:51.742" v="531" actId="1076"/>
          <ac:cxnSpMkLst>
            <pc:docMk/>
            <pc:sldMk cId="1795353506" sldId="485"/>
            <ac:cxnSpMk id="12" creationId="{00000000-0000-0000-0000-000000000000}"/>
          </ac:cxnSpMkLst>
        </pc:cxnChg>
        <pc:cxnChg chg="mod">
          <ac:chgData name="Geiger, Michael J" userId="13cae92b-b37c-450b-a449-82fcae19569d" providerId="ADAL" clId="{C02BA5EF-BD0A-4420-BB11-953B99726E11}" dt="2019-02-10T17:34:51.742" v="531" actId="1076"/>
          <ac:cxnSpMkLst>
            <pc:docMk/>
            <pc:sldMk cId="1795353506" sldId="485"/>
            <ac:cxnSpMk id="13" creationId="{00000000-0000-0000-0000-000000000000}"/>
          </ac:cxnSpMkLst>
        </pc:cxnChg>
        <pc:cxnChg chg="mod">
          <ac:chgData name="Geiger, Michael J" userId="13cae92b-b37c-450b-a449-82fcae19569d" providerId="ADAL" clId="{C02BA5EF-BD0A-4420-BB11-953B99726E11}" dt="2019-02-10T17:35:03.014" v="539" actId="1038"/>
          <ac:cxnSpMkLst>
            <pc:docMk/>
            <pc:sldMk cId="1795353506" sldId="485"/>
            <ac:cxnSpMk id="36" creationId="{00000000-0000-0000-0000-000000000000}"/>
          </ac:cxnSpMkLst>
        </pc:cxnChg>
      </pc:sldChg>
      <pc:sldChg chg="del">
        <pc:chgData name="Geiger, Michael J" userId="13cae92b-b37c-450b-a449-82fcae19569d" providerId="ADAL" clId="{C02BA5EF-BD0A-4420-BB11-953B99726E11}" dt="2019-02-10T17:33:41.168" v="471" actId="2696"/>
        <pc:sldMkLst>
          <pc:docMk/>
          <pc:sldMk cId="213651345" sldId="486"/>
        </pc:sldMkLst>
      </pc:sldChg>
      <pc:sldChg chg="del">
        <pc:chgData name="Geiger, Michael J" userId="13cae92b-b37c-450b-a449-82fcae19569d" providerId="ADAL" clId="{C02BA5EF-BD0A-4420-BB11-953B99726E11}" dt="2019-02-10T17:33:42.883" v="472" actId="2696"/>
        <pc:sldMkLst>
          <pc:docMk/>
          <pc:sldMk cId="762598330" sldId="487"/>
        </pc:sldMkLst>
      </pc:sldChg>
      <pc:sldChg chg="del">
        <pc:chgData name="Geiger, Michael J" userId="13cae92b-b37c-450b-a449-82fcae19569d" providerId="ADAL" clId="{C02BA5EF-BD0A-4420-BB11-953B99726E11}" dt="2019-02-10T17:33:45.107" v="473" actId="2696"/>
        <pc:sldMkLst>
          <pc:docMk/>
          <pc:sldMk cId="807727014" sldId="488"/>
        </pc:sldMkLst>
      </pc:sldChg>
      <pc:sldChg chg="del">
        <pc:chgData name="Geiger, Michael J" userId="13cae92b-b37c-450b-a449-82fcae19569d" providerId="ADAL" clId="{C02BA5EF-BD0A-4420-BB11-953B99726E11}" dt="2019-02-10T17:33:51.709" v="474" actId="2696"/>
        <pc:sldMkLst>
          <pc:docMk/>
          <pc:sldMk cId="1223791611" sldId="489"/>
        </pc:sldMkLst>
      </pc:sldChg>
      <pc:sldChg chg="modSp ord">
        <pc:chgData name="Geiger, Michael J" userId="13cae92b-b37c-450b-a449-82fcae19569d" providerId="ADAL" clId="{C02BA5EF-BD0A-4420-BB11-953B99726E11}" dt="2019-02-10T17:35:25.178" v="577" actId="20577"/>
        <pc:sldMkLst>
          <pc:docMk/>
          <pc:sldMk cId="1814718758" sldId="490"/>
        </pc:sldMkLst>
        <pc:spChg chg="mod">
          <ac:chgData name="Geiger, Michael J" userId="13cae92b-b37c-450b-a449-82fcae19569d" providerId="ADAL" clId="{C02BA5EF-BD0A-4420-BB11-953B99726E11}" dt="2019-02-10T17:33:58.931" v="482" actId="20577"/>
          <ac:spMkLst>
            <pc:docMk/>
            <pc:sldMk cId="1814718758" sldId="490"/>
            <ac:spMk id="12290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5:25.178" v="577" actId="20577"/>
          <ac:spMkLst>
            <pc:docMk/>
            <pc:sldMk cId="1814718758" sldId="490"/>
            <ac:spMk id="12291" creationId="{00000000-0000-0000-0000-000000000000}"/>
          </ac:spMkLst>
        </pc:spChg>
      </pc:sldChg>
      <pc:sldChg chg="modSp add">
        <pc:chgData name="Geiger, Michael J" userId="13cae92b-b37c-450b-a449-82fcae19569d" providerId="ADAL" clId="{C02BA5EF-BD0A-4420-BB11-953B99726E11}" dt="2019-02-10T17:33:28.113" v="470" actId="20577"/>
        <pc:sldMkLst>
          <pc:docMk/>
          <pc:sldMk cId="0" sldId="527"/>
        </pc:sldMkLst>
        <pc:spChg chg="mod">
          <ac:chgData name="Geiger, Michael J" userId="13cae92b-b37c-450b-a449-82fcae19569d" providerId="ADAL" clId="{C02BA5EF-BD0A-4420-BB11-953B99726E11}" dt="2019-02-10T17:33:28.113" v="470" actId="20577"/>
          <ac:spMkLst>
            <pc:docMk/>
            <pc:sldMk cId="0" sldId="527"/>
            <ac:spMk id="3" creationId="{00000000-0000-0000-0000-000000000000}"/>
          </ac:spMkLst>
        </pc:spChg>
      </pc:sldChg>
      <pc:sldChg chg="add del">
        <pc:chgData name="Geiger, Michael J" userId="13cae92b-b37c-450b-a449-82fcae19569d" providerId="ADAL" clId="{C02BA5EF-BD0A-4420-BB11-953B99726E11}" dt="2019-02-10T17:29:26.192" v="66"/>
        <pc:sldMkLst>
          <pc:docMk/>
          <pc:sldMk cId="760053427" sldId="543"/>
        </pc:sldMkLst>
      </pc:sldChg>
      <pc:sldChg chg="add del">
        <pc:chgData name="Geiger, Michael J" userId="13cae92b-b37c-450b-a449-82fcae19569d" providerId="ADAL" clId="{C02BA5EF-BD0A-4420-BB11-953B99726E11}" dt="2019-02-10T17:29:26.192" v="66"/>
        <pc:sldMkLst>
          <pc:docMk/>
          <pc:sldMk cId="2366607890" sldId="544"/>
        </pc:sldMkLst>
      </pc:sldChg>
      <pc:sldChg chg="add del">
        <pc:chgData name="Geiger, Michael J" userId="13cae92b-b37c-450b-a449-82fcae19569d" providerId="ADAL" clId="{C02BA5EF-BD0A-4420-BB11-953B99726E11}" dt="2019-02-10T17:29:26.192" v="66"/>
        <pc:sldMkLst>
          <pc:docMk/>
          <pc:sldMk cId="317092899" sldId="546"/>
        </pc:sldMkLst>
      </pc:sldChg>
      <pc:sldChg chg="modSp add">
        <pc:chgData name="Geiger, Michael J" userId="13cae92b-b37c-450b-a449-82fcae19569d" providerId="ADAL" clId="{C02BA5EF-BD0A-4420-BB11-953B99726E11}" dt="2019-02-10T17:30:23.767" v="276" actId="20577"/>
        <pc:sldMkLst>
          <pc:docMk/>
          <pc:sldMk cId="722506842" sldId="547"/>
        </pc:sldMkLst>
        <pc:spChg chg="mod">
          <ac:chgData name="Geiger, Michael J" userId="13cae92b-b37c-450b-a449-82fcae19569d" providerId="ADAL" clId="{C02BA5EF-BD0A-4420-BB11-953B99726E11}" dt="2019-02-10T17:30:05.044" v="185" actId="20577"/>
          <ac:spMkLst>
            <pc:docMk/>
            <pc:sldMk cId="722506842" sldId="547"/>
            <ac:spMk id="2" creationId="{AD6A7AF6-92FB-4D6C-B0F9-3A5C556F49F0}"/>
          </ac:spMkLst>
        </pc:spChg>
        <pc:spChg chg="mod">
          <ac:chgData name="Geiger, Michael J" userId="13cae92b-b37c-450b-a449-82fcae19569d" providerId="ADAL" clId="{C02BA5EF-BD0A-4420-BB11-953B99726E11}" dt="2019-02-10T17:30:23.767" v="276" actId="20577"/>
          <ac:spMkLst>
            <pc:docMk/>
            <pc:sldMk cId="722506842" sldId="547"/>
            <ac:spMk id="3" creationId="{453CD459-9A00-4AE7-8466-7D6254E69933}"/>
          </ac:spMkLst>
        </pc:spChg>
      </pc:sldChg>
      <pc:sldChg chg="modSp add">
        <pc:chgData name="Geiger, Michael J" userId="13cae92b-b37c-450b-a449-82fcae19569d" providerId="ADAL" clId="{C02BA5EF-BD0A-4420-BB11-953B99726E11}" dt="2019-02-10T17:37:00.541" v="785" actId="2711"/>
        <pc:sldMkLst>
          <pc:docMk/>
          <pc:sldMk cId="3059959290" sldId="548"/>
        </pc:sldMkLst>
        <pc:spChg chg="mod">
          <ac:chgData name="Geiger, Michael J" userId="13cae92b-b37c-450b-a449-82fcae19569d" providerId="ADAL" clId="{C02BA5EF-BD0A-4420-BB11-953B99726E11}" dt="2019-02-10T17:34:37.311" v="527" actId="20577"/>
          <ac:spMkLst>
            <pc:docMk/>
            <pc:sldMk cId="3059959290" sldId="548"/>
            <ac:spMk id="2" creationId="{93B32E72-2CA9-4765-9181-C77B73FBD7A9}"/>
          </ac:spMkLst>
        </pc:spChg>
        <pc:spChg chg="mod">
          <ac:chgData name="Geiger, Michael J" userId="13cae92b-b37c-450b-a449-82fcae19569d" providerId="ADAL" clId="{C02BA5EF-BD0A-4420-BB11-953B99726E11}" dt="2019-02-10T17:37:00.541" v="785" actId="2711"/>
          <ac:spMkLst>
            <pc:docMk/>
            <pc:sldMk cId="3059959290" sldId="548"/>
            <ac:spMk id="3" creationId="{632C9FD1-2908-4B2B-A6D1-CC5DC7CDAC46}"/>
          </ac:spMkLst>
        </pc:spChg>
      </pc:sldChg>
      <pc:sldMasterChg chg="delSldLayout">
        <pc:chgData name="Geiger, Michael J" userId="13cae92b-b37c-450b-a449-82fcae19569d" providerId="ADAL" clId="{C02BA5EF-BD0A-4420-BB11-953B99726E11}" dt="2019-02-10T17:28:36.014" v="59" actId="2696"/>
        <pc:sldMasterMkLst>
          <pc:docMk/>
          <pc:sldMasterMk cId="0" sldId="2147483792"/>
        </pc:sldMasterMkLst>
        <pc:sldLayoutChg chg="del">
          <pc:chgData name="Geiger, Michael J" userId="13cae92b-b37c-450b-a449-82fcae19569d" providerId="ADAL" clId="{C02BA5EF-BD0A-4420-BB11-953B99726E11}" dt="2019-02-10T17:28:36.014" v="59" actId="2696"/>
          <pc:sldLayoutMkLst>
            <pc:docMk/>
            <pc:sldMasterMk cId="0" sldId="2147483792"/>
            <pc:sldLayoutMk cId="543992688" sldId="214748446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C4EA7-ABC3-D643-94C8-CF3E4D6FF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71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83D57-F8BC-E847-A213-F807A496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3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19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83D57-F8BC-E847-A213-F807A49688E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78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83D57-F8BC-E847-A213-F807A49688E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1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21E73-2CF1-4C1C-9A0F-1B56AC2063E5}" type="datetime1">
              <a:rPr lang="en-US" smtClean="0"/>
              <a:t>2/10/2019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3B8-B8CA-F044-AA6D-67670218B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8FBA1-2035-4CC5-A918-7D58D559316E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19C9-A808-6E4A-96B3-B23AA5C7F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8E2A7-A68F-465E-8096-EE54A41CEB4B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B28FF-1B62-454E-8484-66EDB438E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24033-ED70-4052-A8EC-CE28CC5CB02E}" type="datetime1">
              <a:rPr lang="en-US" smtClean="0"/>
              <a:t>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202B-0146-BE43-8EB8-2BB15FB27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39C77-C9F7-4097-9087-62CBB15CB907}" type="datetime1">
              <a:rPr lang="en-US" smtClean="0"/>
              <a:t>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F129-A661-3E4F-9A06-402DBDD1F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02868-6C3F-4754-BC5A-7FD515983AF2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ADDE5-9B44-254B-89B4-A8324131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2C66B-280F-48B8-B609-6F653E1C10DA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BF779-090F-7042-8450-16CC40A5E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9A0E4-F564-4FA4-87DC-0C3E63BE9D4D}" type="datetime1">
              <a:rPr lang="en-US" smtClean="0"/>
              <a:t>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4D504-3A92-ED49-B604-393030B9A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6FA9C-4E78-471E-8034-2D24E031123A}" type="datetime1">
              <a:rPr lang="en-US" smtClean="0"/>
              <a:t>2/10/2019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923E-B0FF-854E-9F99-C787366CB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ECAB9-7101-4F9B-AEA2-EB84B92C2827}" type="datetime1">
              <a:rPr lang="en-US" smtClean="0"/>
              <a:t>2/10/2019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1BB86-7C69-6C40-A55B-34B212FBB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6E194-14AC-486C-BABF-FB15726705B8}" type="datetime1">
              <a:rPr lang="en-US" smtClean="0"/>
              <a:t>2/10/2019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8C4D9-EB73-CA48-8472-3AC668BCA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312A7-07CA-4132-9C1E-DA3718AB227D}" type="datetime1">
              <a:rPr lang="en-US" smtClean="0"/>
              <a:t>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3E85-5500-4548-980E-D9668CBDD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13130-BBFA-4B68-A4E3-2F1FD54E3A2C}" type="datetime1">
              <a:rPr lang="en-US" smtClean="0"/>
              <a:t>2/10/2019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C6F62-ECB0-2642-AF89-7337C5048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8995BDD-6637-45B7-82B9-ADAD76EB588D}" type="datetime1">
              <a:rPr lang="en-US" smtClean="0"/>
              <a:t>2/10/2019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CDD6332-CD1D-AB43-A1EA-8054F88CDD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jgeiger.github.io/eece2160/oldexams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8: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If statements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Program 3 overview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(common pitfalls)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x=12345;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(x=3)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not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This code will ALWAYS print:</a:t>
            </a:r>
            <a:br>
              <a:rPr lang="en-US" sz="1800"/>
            </a:br>
            <a:r>
              <a:rPr lang="en-US" sz="1800">
                <a:latin typeface="Courier New" charset="0"/>
              </a:rPr>
              <a:t>x is 3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0" y="1219200"/>
            <a:ext cx="4267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single equals means ASSIGN.</a:t>
            </a:r>
          </a:p>
          <a:p>
            <a:pPr>
              <a:spcBef>
                <a:spcPct val="50000"/>
              </a:spcBef>
            </a:pPr>
            <a:r>
              <a:rPr lang="en-US" sz="1800"/>
              <a:t>a double equal must be used to check for equality.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1524000" y="1447800"/>
            <a:ext cx="220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411A43-6701-4918-A92D-A9C8938DECF4}" type="datetime1">
              <a:rPr lang="en-US" smtClean="0">
                <a:latin typeface="Garamond" charset="0"/>
              </a:rPr>
              <a:t>2/10/2019</a:t>
            </a:fld>
            <a:endParaRPr lang="en-US">
              <a:latin typeface="Garamond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ADECEB-20E9-5241-A87C-DA70ECD9CCD5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1136520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28600"/>
            <a:ext cx="40386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(example)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2900" y="381000"/>
            <a:ext cx="8458200" cy="627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float a,b,c,disc;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scanf("%f %f %f",&amp;a,&amp;b,&amp;c);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if (a==0)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disc = b*b-4*a*c;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if (  disc &lt; 0 )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52CA14-33D8-421A-8A97-4D4852FC5285}" type="datetime1">
              <a:rPr lang="en-US" smtClean="0">
                <a:latin typeface="Garamond" charset="0"/>
              </a:rPr>
              <a:t>2/10/2019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7248EA-B196-7C47-93CF-1FA25E8F44A1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1786621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What does the following code print?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(x &gt; 2)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x = x - 2;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((y % 2) == 1)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y = -x;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((x != 0) &amp;&amp; (y != -1))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BBC341-F0B4-427F-9C9F-4970E90C9155}" type="datetime1">
              <a:rPr lang="en-US" smtClean="0">
                <a:latin typeface="Garamond" charset="0"/>
              </a:rPr>
              <a:t>2/10/2019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4A14EC-9402-2944-911E-0A2AB516C2A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405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(x &gt; 2)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Condition is true, since 3 &gt;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x = x - 2;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set to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((y % 2) == 1) 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Tests if y is an odd number--true condition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y = -x;	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set to -1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((x != 0) &amp;&amp; (y != -1))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 part of condition is true,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		   second part is false--overall false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("x = %d, y = %d\n", x, y);  </a:t>
            </a:r>
            <a:r>
              <a:rPr lang="es-E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s-E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Prints</a:t>
            </a:r>
            <a:r>
              <a:rPr lang="es-E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: x = 1, y = -1</a:t>
            </a:r>
            <a:endParaRPr lang="es-E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657497-32C1-4DFC-B9C6-F6FFE664A958}" type="datetime1">
              <a:rPr lang="en-US" smtClean="0">
                <a:latin typeface="Garamond" charset="0"/>
              </a:rPr>
              <a:t>2/10/2019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AD4E12-6A1E-8448-A737-D0BFF7821C6F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02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3: bitwise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1-bit Boolean calculator</a:t>
            </a:r>
          </a:p>
          <a:p>
            <a:pPr lvl="1"/>
            <a:r>
              <a:rPr lang="en-US" dirty="0"/>
              <a:t>1-bit values = 0 or 1</a:t>
            </a:r>
          </a:p>
          <a:p>
            <a:pPr lvl="1"/>
            <a:r>
              <a:rPr lang="en-US" dirty="0"/>
              <a:t>Boolean operations: bitwise logical operations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&amp;</a:t>
            </a:r>
            <a:r>
              <a:rPr lang="en-US" dirty="0"/>
              <a:t> (AND), </a:t>
            </a:r>
            <a:r>
              <a:rPr lang="en-US" dirty="0">
                <a:latin typeface="Courier New"/>
                <a:cs typeface="Courier New"/>
              </a:rPr>
              <a:t>|</a:t>
            </a:r>
            <a:r>
              <a:rPr lang="en-US" dirty="0"/>
              <a:t> (OR), </a:t>
            </a:r>
            <a:r>
              <a:rPr lang="en-US" dirty="0">
                <a:latin typeface="Courier New"/>
                <a:cs typeface="Courier New"/>
              </a:rPr>
              <a:t>^</a:t>
            </a:r>
            <a:r>
              <a:rPr lang="en-US" dirty="0"/>
              <a:t> (XOR)</a:t>
            </a:r>
          </a:p>
          <a:p>
            <a:pPr lvl="2"/>
            <a:r>
              <a:rPr lang="en-US" dirty="0"/>
              <a:t>Not the same as </a:t>
            </a:r>
            <a:r>
              <a:rPr lang="en-US" dirty="0">
                <a:latin typeface="Courier New"/>
                <a:cs typeface="Courier New"/>
              </a:rPr>
              <a:t>&amp;&amp;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||</a:t>
            </a:r>
            <a:r>
              <a:rPr lang="en-US" dirty="0"/>
              <a:t> used to combine conditions</a:t>
            </a:r>
          </a:p>
          <a:p>
            <a:pPr lvl="1"/>
            <a:r>
              <a:rPr lang="en-US" dirty="0"/>
              <a:t>Bitwise operators are binary operators</a:t>
            </a:r>
          </a:p>
          <a:p>
            <a:pPr lvl="2"/>
            <a:r>
              <a:rPr lang="en-US" dirty="0"/>
              <a:t>Given </a:t>
            </a:r>
            <a:r>
              <a:rPr lang="en-US" dirty="0">
                <a:latin typeface="Courier New"/>
                <a:cs typeface="Courier New"/>
              </a:rPr>
              <a:t>unsigned x = 1; unsigned y = 0;</a:t>
            </a:r>
          </a:p>
          <a:p>
            <a:pPr lvl="2"/>
            <a:r>
              <a:rPr lang="en-US" sz="2000" dirty="0" err="1">
                <a:latin typeface="Courier New"/>
                <a:cs typeface="Courier New"/>
              </a:rPr>
              <a:t>printf</a:t>
            </a:r>
            <a:r>
              <a:rPr lang="en-US" sz="2000" dirty="0">
                <a:latin typeface="Courier New"/>
                <a:cs typeface="Courier New"/>
              </a:rPr>
              <a:t>("x | y = %u, x &amp; y = %u, x ^ y = %u\n", x | y, x &amp; y, x ^ y); </a:t>
            </a:r>
            <a:r>
              <a:rPr lang="en-US" dirty="0">
                <a:latin typeface="Arial"/>
                <a:cs typeface="Arial"/>
              </a:rPr>
              <a:t>would print</a:t>
            </a:r>
          </a:p>
          <a:p>
            <a:pPr lvl="3"/>
            <a:r>
              <a:rPr lang="en-US" dirty="0">
                <a:latin typeface="Courier New"/>
                <a:cs typeface="Courier New"/>
              </a:rPr>
              <a:t>x | y = 1, x &amp; y = 0, x ^ y = 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FAA8-D060-4263-A262-D4737E68AA76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B70-BBC1-0447-8160-02C6429C0B2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07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0" y="0"/>
            <a:ext cx="434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/>
              <a:t>Bitwise Logical Operations</a:t>
            </a:r>
          </a:p>
        </p:txBody>
      </p:sp>
      <p:graphicFrame>
        <p:nvGraphicFramePr>
          <p:cNvPr id="74865" name="Group 113"/>
          <p:cNvGraphicFramePr>
            <a:graphicFrameLocks noGrp="1"/>
          </p:cNvGraphicFramePr>
          <p:nvPr/>
        </p:nvGraphicFramePr>
        <p:xfrm>
          <a:off x="1295400" y="1600200"/>
          <a:ext cx="1905000" cy="1554180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 A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4805" name="Group 53"/>
          <p:cNvGraphicFramePr>
            <a:graphicFrameLocks noGrp="1"/>
          </p:cNvGraphicFramePr>
          <p:nvPr/>
        </p:nvGraphicFramePr>
        <p:xfrm>
          <a:off x="5105400" y="609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4806" name="Group 54"/>
          <p:cNvGraphicFramePr>
            <a:graphicFrameLocks noGrp="1"/>
          </p:cNvGraphicFramePr>
          <p:nvPr/>
        </p:nvGraphicFramePr>
        <p:xfrm>
          <a:off x="6096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A|B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4834" name="Group 82"/>
          <p:cNvGraphicFramePr>
            <a:graphicFrameLocks noGrp="1"/>
          </p:cNvGraphicFramePr>
          <p:nvPr/>
        </p:nvGraphicFramePr>
        <p:xfrm>
          <a:off x="51054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A^B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646" name="Text Box 110"/>
          <p:cNvSpPr txBox="1">
            <a:spLocks noChangeArrowheads="1"/>
          </p:cNvSpPr>
          <p:nvPr/>
        </p:nvSpPr>
        <p:spPr bwMode="auto">
          <a:xfrm>
            <a:off x="5105400" y="22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AND</a:t>
            </a:r>
          </a:p>
        </p:txBody>
      </p:sp>
      <p:sp>
        <p:nvSpPr>
          <p:cNvPr id="23647" name="Text Box 111"/>
          <p:cNvSpPr txBox="1">
            <a:spLocks noChangeArrowheads="1"/>
          </p:cNvSpPr>
          <p:nvPr/>
        </p:nvSpPr>
        <p:spPr bwMode="auto">
          <a:xfrm>
            <a:off x="51054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XOR (exclusive or)</a:t>
            </a:r>
          </a:p>
        </p:txBody>
      </p:sp>
      <p:sp>
        <p:nvSpPr>
          <p:cNvPr id="23648" name="Text Box 112"/>
          <p:cNvSpPr txBox="1">
            <a:spLocks noChangeArrowheads="1"/>
          </p:cNvSpPr>
          <p:nvPr/>
        </p:nvSpPr>
        <p:spPr bwMode="auto">
          <a:xfrm>
            <a:off x="6096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OR</a:t>
            </a:r>
          </a:p>
        </p:txBody>
      </p:sp>
      <p:sp>
        <p:nvSpPr>
          <p:cNvPr id="23649" name="Text Box 114"/>
          <p:cNvSpPr txBox="1">
            <a:spLocks noChangeArrowheads="1"/>
          </p:cNvSpPr>
          <p:nvPr/>
        </p:nvSpPr>
        <p:spPr bwMode="auto">
          <a:xfrm>
            <a:off x="838200" y="1219200"/>
            <a:ext cx="2743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/>
              <a:t>NOT (not needed for P3)</a:t>
            </a:r>
          </a:p>
        </p:txBody>
      </p:sp>
      <p:sp>
        <p:nvSpPr>
          <p:cNvPr id="2365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A19FB64-AE52-43CF-A154-8A5AC8AAD99D}" type="datetime1">
              <a:rPr lang="en-US" sz="1200" smtClean="0">
                <a:latin typeface="Garamond" charset="0"/>
                <a:cs typeface="Arial" charset="0"/>
              </a:rPr>
              <a:t>2/10/2019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23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F11F45-5EDE-DD4B-88E6-CE08A8EAB57D}" type="slidenum">
              <a:rPr lang="en-US" sz="1200">
                <a:latin typeface="Garamond" charset="0"/>
                <a:cs typeface="Arial" charset="0"/>
              </a:rPr>
              <a:pPr eaLnBrk="1" hangingPunct="1"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53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3: conditional statements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 statements will be required to</a:t>
            </a:r>
          </a:p>
          <a:p>
            <a:pPr lvl="1"/>
            <a:r>
              <a:rPr lang="en-US" dirty="0"/>
              <a:t>Check for errors</a:t>
            </a:r>
          </a:p>
          <a:p>
            <a:pPr lvl="1"/>
            <a:r>
              <a:rPr lang="en-US" dirty="0"/>
              <a:t>Evaluate which operator user entered</a:t>
            </a:r>
          </a:p>
          <a:p>
            <a:r>
              <a:rPr lang="en-US" dirty="0"/>
              <a:t>Don’t use conditional statements to evaluate bitwise operations!</a:t>
            </a:r>
          </a:p>
          <a:p>
            <a:pPr lvl="1"/>
            <a:r>
              <a:rPr lang="en-US" dirty="0"/>
              <a:t>You don’t need to directly implement truth tables</a:t>
            </a:r>
          </a:p>
          <a:p>
            <a:pPr lvl="1"/>
            <a:r>
              <a:rPr lang="en-US" dirty="0"/>
              <a:t>Operators will do that work for you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B699-0AAF-45FD-97D7-998244E25D47}" type="datetime1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E991-4F12-634C-97EF-847B255E1C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2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Range checking with if statements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Textbook exercises due 3 days after each lecture</a:t>
            </a:r>
          </a:p>
          <a:p>
            <a:pPr lvl="1"/>
            <a:r>
              <a:rPr lang="en-US" dirty="0"/>
              <a:t>Program 2 due Monday, 2/11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413046-108D-43DF-BFC0-1FD71FE78569}" type="datetime1">
              <a:rPr lang="en-US" smtClean="0">
                <a:latin typeface="Garamond" charset="0"/>
              </a:rPr>
              <a:t>2/10/2019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D74FDE-FEE1-CB45-8B27-E9C911E01F27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879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Textbook exercises due 3 days after each lecture</a:t>
            </a:r>
          </a:p>
          <a:p>
            <a:r>
              <a:rPr lang="en-US" dirty="0"/>
              <a:t>Program 2 due today</a:t>
            </a:r>
          </a:p>
          <a:p>
            <a:r>
              <a:rPr lang="en-US" dirty="0"/>
              <a:t>Program 3 due Monday, 2/25</a:t>
            </a:r>
          </a:p>
          <a:p>
            <a:pPr lvl="1"/>
            <a:r>
              <a:rPr lang="en-US" dirty="0" err="1"/>
              <a:t>zyBooks</a:t>
            </a:r>
            <a:r>
              <a:rPr lang="en-US" dirty="0"/>
              <a:t> IDE now allows interactive program runs—will demonstrate later </a:t>
            </a:r>
            <a:r>
              <a:rPr lang="en-US"/>
              <a:t>in class</a:t>
            </a:r>
            <a:endParaRPr lang="en-US" dirty="0"/>
          </a:p>
          <a:p>
            <a:r>
              <a:rPr lang="en-US" dirty="0"/>
              <a:t>Exam 1: Friday, 2/22</a:t>
            </a:r>
          </a:p>
          <a:p>
            <a:pPr lvl="1"/>
            <a:r>
              <a:rPr lang="en-US" dirty="0"/>
              <a:t>Allowed one double-sided 8.5” x 11” note sheet</a:t>
            </a:r>
          </a:p>
          <a:p>
            <a:pPr lvl="1"/>
            <a:r>
              <a:rPr lang="en-US" dirty="0"/>
              <a:t>No other notes, no electronic devices</a:t>
            </a:r>
          </a:p>
          <a:p>
            <a:pPr lvl="1"/>
            <a:r>
              <a:rPr lang="en-US" dirty="0"/>
              <a:t>Old exams at link on course home page (</a:t>
            </a:r>
            <a:r>
              <a:rPr lang="en-US" dirty="0">
                <a:hlinkClick r:id="rId3"/>
              </a:rPr>
              <a:t>http://mjgeiger.github.io/eece2160/oldexams.htm</a:t>
            </a:r>
            <a:r>
              <a:rPr lang="en-US" dirty="0"/>
              <a:t>)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6591014-9CAB-4F9F-BCB1-496A529A1061}" type="datetime1">
              <a:rPr lang="en-US" smtClean="0">
                <a:latin typeface="+mj-lt"/>
              </a:rPr>
              <a:t>2/10/2019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7AF6-92FB-4D6C-B0F9-3A5C556F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CD459-9A00-4AE7-8466-7D6254E69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If statements</a:t>
            </a:r>
          </a:p>
          <a:p>
            <a:r>
              <a:rPr lang="en-US" dirty="0"/>
              <a:t>Else blocks</a:t>
            </a:r>
          </a:p>
          <a:p>
            <a:r>
              <a:rPr lang="en-US" dirty="0"/>
              <a:t>Else if blocks</a:t>
            </a:r>
          </a:p>
          <a:p>
            <a:r>
              <a:rPr lang="en-US" dirty="0"/>
              <a:t>Program 3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58088-45B7-45A5-93D7-FC480936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9EE7-EA95-429E-B747-B9D1770CCC59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30F5A-7D72-4168-AD00-D55877E02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40DBE-643E-4AD1-BE5F-FE1D9345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DDE5-9B44-254B-89B4-A832413121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0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Decisions</a:t>
            </a:r>
          </a:p>
        </p:txBody>
      </p:sp>
      <p:sp>
        <p:nvSpPr>
          <p:cNvPr id="512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Conditionally execute some path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May want to:</a:t>
            </a:r>
          </a:p>
          <a:p>
            <a:pPr lvl="1"/>
            <a:r>
              <a:rPr lang="en-US" dirty="0">
                <a:latin typeface="Arial" charset="0"/>
              </a:rPr>
              <a:t>Only perform operation if condition is true: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4F529D-758F-42A6-B686-BA7C7F259087}" type="datetime1">
              <a:rPr lang="en-US" smtClean="0">
                <a:latin typeface="Garamond" charset="0"/>
              </a:rPr>
              <a:t>2/10/2019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EF82310-066E-A64B-A369-0C2FC5D4B4B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990600" y="1905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6"/>
          <p:cNvSpPr>
            <a:spLocks noChangeShapeType="1"/>
          </p:cNvSpPr>
          <p:nvPr/>
        </p:nvSpPr>
        <p:spPr bwMode="auto">
          <a:xfrm>
            <a:off x="16764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2057400" y="1981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914400" y="2667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2" name="AutoShape 14"/>
          <p:cNvSpPr>
            <a:spLocks noChangeArrowheads="1"/>
          </p:cNvSpPr>
          <p:nvPr/>
        </p:nvSpPr>
        <p:spPr bwMode="auto">
          <a:xfrm>
            <a:off x="990600" y="4648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1676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2057400" y="4724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914400" y="5410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6" name="TextBox 24"/>
          <p:cNvSpPr txBox="1">
            <a:spLocks noChangeArrowheads="1"/>
          </p:cNvSpPr>
          <p:nvPr/>
        </p:nvSpPr>
        <p:spPr bwMode="auto">
          <a:xfrm>
            <a:off x="2286000" y="52578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29" name="Elbow Connector 28"/>
          <p:cNvCxnSpPr>
            <a:stCxn id="5132" idx="3"/>
            <a:endCxn id="5136" idx="0"/>
          </p:cNvCxnSpPr>
          <p:nvPr/>
        </p:nvCxnSpPr>
        <p:spPr>
          <a:xfrm>
            <a:off x="2362200" y="50292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136" idx="2"/>
          </p:cNvCxnSpPr>
          <p:nvPr/>
        </p:nvCxnSpPr>
        <p:spPr>
          <a:xfrm rot="5400000">
            <a:off x="2283619" y="5020469"/>
            <a:ext cx="195262" cy="14097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Conditional execution using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&lt;statement&gt;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AND 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>
                <a:cs typeface="Courier New" pitchFamily="49" charset="0"/>
              </a:rPr>
              <a:t>OR: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(x &lt;= 5 &amp;&amp; x &gt;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CF8AC3-EE23-4611-98BE-8491DB9D492A}" type="datetime1">
              <a:rPr lang="en-US" smtClean="0">
                <a:latin typeface="Garamond" charset="0"/>
              </a:rPr>
              <a:t>2/10/2019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92EEE8-7499-D043-85C4-5F43CF3E4758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May want to:</a:t>
            </a:r>
          </a:p>
          <a:p>
            <a:pPr lvl="1"/>
            <a:r>
              <a:rPr lang="en-US" dirty="0">
                <a:latin typeface="Arial" charset="0"/>
              </a:rPr>
              <a:t>Perform one operation if condition is true, another if false: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Uses if/else construct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9EF06F-3FDB-406C-A984-AD024A90C4E2}" type="datetime1">
              <a:rPr lang="en-US" smtClean="0">
                <a:latin typeface="Garamond" charset="0"/>
              </a:rPr>
              <a:t>2/10/2019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A9FFBE-F8D9-F548-99F9-A4FE9E1ED577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6151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x = x + 1</a:t>
            </a:r>
          </a:p>
        </p:txBody>
      </p:sp>
      <p:cxnSp>
        <p:nvCxnSpPr>
          <p:cNvPr id="12" name="Elbow Connector 11"/>
          <p:cNvCxnSpPr>
            <a:stCxn id="6151" idx="3"/>
            <a:endCxn id="6154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154" idx="2"/>
          </p:cNvCxnSpPr>
          <p:nvPr/>
        </p:nvCxnSpPr>
        <p:spPr>
          <a:xfrm rot="5400000">
            <a:off x="1810544" y="3442494"/>
            <a:ext cx="1147762" cy="14033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TextBox 14"/>
          <p:cNvSpPr txBox="1">
            <a:spLocks noChangeArrowheads="1"/>
          </p:cNvSpPr>
          <p:nvPr/>
        </p:nvSpPr>
        <p:spPr bwMode="auto">
          <a:xfrm>
            <a:off x="914400" y="38100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x = x - 1</a:t>
            </a:r>
          </a:p>
        </p:txBody>
      </p:sp>
      <p:cxnSp>
        <p:nvCxnSpPr>
          <p:cNvPr id="19" name="Straight Arrow Connector 18"/>
          <p:cNvCxnSpPr>
            <a:stCxn id="6157" idx="2"/>
          </p:cNvCxnSpPr>
          <p:nvPr/>
        </p:nvCxnSpPr>
        <p:spPr>
          <a:xfrm>
            <a:off x="1714500" y="4179888"/>
            <a:ext cx="6350" cy="773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151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25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latin typeface="Garamond" charset="0"/>
              </a:rPr>
              <a:t>If/else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(A == 0)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    x = x + 1;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    x = x - 1;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(a+6*3-43)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("wow is this not cool");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("this is not cool");</a:t>
            </a:r>
            <a:br>
              <a:rPr lang="en-US" sz="1800" dirty="0">
                <a:latin typeface="Courier New" charset="0"/>
              </a:rPr>
            </a:br>
            <a:br>
              <a:rPr lang="en-US" sz="1800" dirty="0">
                <a:latin typeface="Courier New" charset="0"/>
              </a:rPr>
            </a:b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31DF1C-AE1A-473C-80B6-183595BD0A07}" type="datetime1">
              <a:rPr lang="en-US" smtClean="0">
                <a:latin typeface="Garamond" charset="0"/>
              </a:rPr>
              <a:t>2/10/2019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914567-F7BB-3C4E-B9A2-863BFFB3E022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181471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Check multiple conditions, in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644215-3A77-46E4-81BC-5AC33D212F77}" type="datetime1">
              <a:rPr lang="en-US" smtClean="0">
                <a:latin typeface="Garamond" charset="0"/>
              </a:rPr>
              <a:t>2/10/2019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38BBB0-8127-B24D-95F5-C6FF1E257CC4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7175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x = x + 1</a:t>
            </a:r>
          </a:p>
        </p:txBody>
      </p:sp>
      <p:cxnSp>
        <p:nvCxnSpPr>
          <p:cNvPr id="12" name="Elbow Connector 11"/>
          <p:cNvCxnSpPr>
            <a:stCxn id="7175" idx="3"/>
            <a:endCxn id="7178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178" idx="3"/>
          </p:cNvCxnSpPr>
          <p:nvPr/>
        </p:nvCxnSpPr>
        <p:spPr>
          <a:xfrm>
            <a:off x="3886200" y="3384550"/>
            <a:ext cx="914400" cy="26352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2286000" y="4419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x = x - 1</a:t>
            </a:r>
          </a:p>
        </p:txBody>
      </p:sp>
      <p:cxnSp>
        <p:nvCxnSpPr>
          <p:cNvPr id="22" name="Straight Arrow Connector 21"/>
          <p:cNvCxnSpPr>
            <a:stCxn id="7175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990600" y="3810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B=1?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2057400" y="3886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9144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2362200" y="41910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1676400" y="5399088"/>
            <a:ext cx="3124200" cy="239712"/>
          </a:xfrm>
          <a:prstGeom prst="bentConnector3">
            <a:avLst>
              <a:gd name="adj1" fmla="val -2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181" idx="2"/>
          </p:cNvCxnSpPr>
          <p:nvPr/>
        </p:nvCxnSpPr>
        <p:spPr>
          <a:xfrm>
            <a:off x="3086100" y="4789488"/>
            <a:ext cx="0" cy="849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9" name="TextBox 31"/>
          <p:cNvSpPr txBox="1">
            <a:spLocks noChangeArrowheads="1"/>
          </p:cNvSpPr>
          <p:nvPr/>
        </p:nvSpPr>
        <p:spPr bwMode="auto">
          <a:xfrm>
            <a:off x="914400" y="5029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x = 0</a:t>
            </a:r>
          </a:p>
        </p:txBody>
      </p:sp>
      <p:cxnSp>
        <p:nvCxnSpPr>
          <p:cNvPr id="36" name="Straight Arrow Connector 35"/>
          <p:cNvCxnSpPr>
            <a:stCxn id="7183" idx="2"/>
            <a:endCxn id="7189" idx="0"/>
          </p:cNvCxnSpPr>
          <p:nvPr/>
        </p:nvCxnSpPr>
        <p:spPr>
          <a:xfrm>
            <a:off x="1676400" y="4572000"/>
            <a:ext cx="381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35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32E72-2CA9-4765-9181-C77B73FB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If/else 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C9FD1-2908-4B2B-A6D1-CC5DC7CD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 == 0)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x + 1;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 if (B == 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x –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0;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No limit on number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 blocks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 block isn’t required, even if you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297E5-85BA-4670-B17F-431EF9A4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218-8F83-4A7C-B4BC-174B298C9A38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0410A-4366-432C-8B0D-6F7DD895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C3E94-F337-4D24-939A-15C8D9DD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DDE5-9B44-254B-89B4-A832413121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59290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7334</TotalTime>
  <Words>747</Words>
  <Application>Microsoft Office PowerPoint</Application>
  <PresentationFormat>On-screen Show (4:3)</PresentationFormat>
  <Paragraphs>277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Courier New</vt:lpstr>
      <vt:lpstr>Garamond</vt:lpstr>
      <vt:lpstr>Times New Roman</vt:lpstr>
      <vt:lpstr>Wingdings</vt:lpstr>
      <vt:lpstr>Edge</vt:lpstr>
      <vt:lpstr>EECE.2160 ECE Application Programming</vt:lpstr>
      <vt:lpstr>Announcements/reminders</vt:lpstr>
      <vt:lpstr>Today’s lecture</vt:lpstr>
      <vt:lpstr>Review: Decisions</vt:lpstr>
      <vt:lpstr>Review: if statements</vt:lpstr>
      <vt:lpstr>Decisions (cont.)</vt:lpstr>
      <vt:lpstr>If/else </vt:lpstr>
      <vt:lpstr>Decisions (cont.)</vt:lpstr>
      <vt:lpstr>If/else if</vt:lpstr>
      <vt:lpstr>if  (common pitfalls) </vt:lpstr>
      <vt:lpstr>if  (example) </vt:lpstr>
      <vt:lpstr>Example: if statements </vt:lpstr>
      <vt:lpstr>Example solution</vt:lpstr>
      <vt:lpstr>Program 3: bitwise operators</vt:lpstr>
      <vt:lpstr>PowerPoint Presentation</vt:lpstr>
      <vt:lpstr>Program 3: conditional statements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1603</cp:revision>
  <dcterms:created xsi:type="dcterms:W3CDTF">2006-04-03T05:03:01Z</dcterms:created>
  <dcterms:modified xsi:type="dcterms:W3CDTF">2019-02-10T17:37:58Z</dcterms:modified>
</cp:coreProperties>
</file>