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422" r:id="rId3"/>
    <p:sldId id="461" r:id="rId4"/>
    <p:sldId id="448" r:id="rId5"/>
    <p:sldId id="459" r:id="rId6"/>
    <p:sldId id="460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53" r:id="rId19"/>
    <p:sldId id="454" r:id="rId20"/>
    <p:sldId id="455" r:id="rId21"/>
    <p:sldId id="456" r:id="rId22"/>
    <p:sldId id="457" r:id="rId23"/>
    <p:sldId id="458" r:id="rId24"/>
    <p:sldId id="447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7AD42-ABE2-49BC-9842-5C683FA6DD8B}" v="6" dt="2019-02-01T17:42:32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89522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027AD42-ABE2-49BC-9842-5C683FA6DD8B}"/>
    <pc:docChg chg="undo custSel addSld delSld modSld">
      <pc:chgData name="Geiger, Michael J" userId="13cae92b-b37c-450b-a449-82fcae19569d" providerId="ADAL" clId="{3027AD42-ABE2-49BC-9842-5C683FA6DD8B}" dt="2019-02-01T17:47:52.239" v="130" actId="2696"/>
      <pc:docMkLst>
        <pc:docMk/>
      </pc:docMkLst>
      <pc:sldChg chg="modSp">
        <pc:chgData name="Geiger, Michael J" userId="13cae92b-b37c-450b-a449-82fcae19569d" providerId="ADAL" clId="{3027AD42-ABE2-49BC-9842-5C683FA6DD8B}" dt="2019-01-29T23:29:26.625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3027AD42-ABE2-49BC-9842-5C683FA6DD8B}" dt="2019-01-29T23:29:26.625" v="2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3027AD42-ABE2-49BC-9842-5C683FA6DD8B}" dt="2019-01-29T23:35:32.795" v="99" actId="207"/>
        <pc:sldMkLst>
          <pc:docMk/>
          <pc:sldMk cId="0" sldId="422"/>
        </pc:sldMkLst>
        <pc:spChg chg="mod">
          <ac:chgData name="Geiger, Michael J" userId="13cae92b-b37c-450b-a449-82fcae19569d" providerId="ADAL" clId="{3027AD42-ABE2-49BC-9842-5C683FA6DD8B}" dt="2019-01-29T23:35:32.795" v="99" actId="20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3027AD42-ABE2-49BC-9842-5C683FA6DD8B}" dt="2019-01-30T02:22:10.597" v="128" actId="2711"/>
        <pc:sldMkLst>
          <pc:docMk/>
          <pc:sldMk cId="0" sldId="447"/>
        </pc:sldMkLst>
        <pc:spChg chg="mod">
          <ac:chgData name="Geiger, Michael J" userId="13cae92b-b37c-450b-a449-82fcae19569d" providerId="ADAL" clId="{3027AD42-ABE2-49BC-9842-5C683FA6DD8B}" dt="2019-01-30T02:22:04.965" v="127" actId="2711"/>
          <ac:spMkLst>
            <pc:docMk/>
            <pc:sldMk cId="0" sldId="447"/>
            <ac:spMk id="4" creationId="{00000000-0000-0000-0000-000000000000}"/>
          </ac:spMkLst>
        </pc:spChg>
        <pc:spChg chg="mod">
          <ac:chgData name="Geiger, Michael J" userId="13cae92b-b37c-450b-a449-82fcae19569d" providerId="ADAL" clId="{3027AD42-ABE2-49BC-9842-5C683FA6DD8B}" dt="2019-01-30T02:22:10.597" v="128" actId="2711"/>
          <ac:spMkLst>
            <pc:docMk/>
            <pc:sldMk cId="0" sldId="447"/>
            <ac:spMk id="6" creationId="{00000000-0000-0000-0000-000000000000}"/>
          </ac:spMkLst>
        </pc:spChg>
        <pc:spChg chg="mod">
          <ac:chgData name="Geiger, Michael J" userId="13cae92b-b37c-450b-a449-82fcae19569d" providerId="ADAL" clId="{3027AD42-ABE2-49BC-9842-5C683FA6DD8B}" dt="2019-01-30T02:21:57.644" v="126" actId="20577"/>
          <ac:spMkLst>
            <pc:docMk/>
            <pc:sldMk cId="0" sldId="447"/>
            <ac:spMk id="17411" creationId="{00000000-0000-0000-0000-000000000000}"/>
          </ac:spMkLst>
        </pc:spChg>
      </pc:sldChg>
      <pc:sldChg chg="add del">
        <pc:chgData name="Geiger, Michael J" userId="13cae92b-b37c-450b-a449-82fcae19569d" providerId="ADAL" clId="{3027AD42-ABE2-49BC-9842-5C683FA6DD8B}" dt="2019-02-01T17:47:52.239" v="130" actId="2696"/>
        <pc:sldMkLst>
          <pc:docMk/>
          <pc:sldMk cId="3740412124" sldId="4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0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19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9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32BF4-B3B6-3E4A-8152-89FF9E14E505}" type="datetime1">
              <a:rPr lang="en-US" smtClean="0"/>
              <a:t>2/1/2019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30296-48D8-1344-83E1-4450D241AE51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527D8-68E7-5D46-A8FA-A4D84650A2D5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3FEA6-B1E2-A643-8892-9521D3045C16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FB11-668F-2946-AC3E-9B412489FC9C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59875-7D0F-D249-80E4-2E9808C2C3EC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78B13-2697-914D-9002-B3C95D00068A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C60F6-7A48-EA44-BFA6-AE78E7E0A474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EF380-AAB0-F444-BFCA-76380E2D1F17}" type="datetime1">
              <a:rPr lang="en-US" smtClean="0"/>
              <a:t>2/1/2019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007EC-28A2-E945-A293-FBCFE2707F60}" type="datetime1">
              <a:rPr lang="en-US" smtClean="0"/>
              <a:t>2/1/2019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E989F-96DA-9B4A-8771-F444FE031601}" type="datetime1">
              <a:rPr lang="en-US" smtClean="0"/>
              <a:t>2/1/2019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508C8-D9CA-044E-A67B-3F0EB4EFFF23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ADAFB-FFFE-C249-A658-64A76A0515BC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A1ADDAA-F2A2-C644-9236-99E2E1A7B183}" type="datetime1">
              <a:rPr lang="en-US" smtClean="0"/>
              <a:t>2/1/2019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Operators;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 basics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7E5787-8320-8A49-B5A1-B4DA89E803B0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8D257B-8CE0-C34E-9C01-12A23E6577FA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Evaluate each of the following expressions, including the type (</a:t>
            </a:r>
            <a:r>
              <a:rPr lang="en-US" dirty="0" err="1">
                <a:ea typeface="+mn-ea"/>
              </a:rPr>
              <a:t>int</a:t>
            </a:r>
            <a:r>
              <a:rPr lang="en-US" dirty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C40E00-B142-3D4A-AC1A-BA8EBB425374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CB2F65-4337-C84B-909C-990F3DC856E0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8A7B1D-16C7-844B-A9E3-58B09BC69DD5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D36292-54AF-0C4F-B0E0-3F7663843E11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To print variables/constants, insert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When printed, format </a:t>
            </a:r>
            <a:r>
              <a:rPr lang="en-US" dirty="0" err="1">
                <a:ea typeface="+mn-ea"/>
              </a:rPr>
              <a:t>specifier</a:t>
            </a:r>
            <a:r>
              <a:rPr lang="en-US" dirty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is 3,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59A0A-62C0-EF49-98A6-70EE0F188FC2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>
                <a:ea typeface="+mn-ea"/>
              </a:rPr>
              <a:t>	</a:t>
            </a:r>
            <a:br>
              <a:rPr lang="en-US" b="1" dirty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>
                <a:latin typeface="Courier New" pitchFamily="49" charset="0"/>
                <a:ea typeface="+mn-ea"/>
              </a:rPr>
              <a:t>a,b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("%</a:t>
            </a:r>
            <a:r>
              <a:rPr lang="en-US" b="1" dirty="0" err="1">
                <a:latin typeface="Courier New" pitchFamily="49" charset="0"/>
                <a:ea typeface="+mn-ea"/>
              </a:rPr>
              <a:t>f%f%f%f</a:t>
            </a:r>
            <a:r>
              <a:rPr lang="en-US" b="1" dirty="0">
                <a:latin typeface="Courier New" pitchFamily="49" charset="0"/>
                <a:ea typeface="+mn-ea"/>
              </a:rPr>
              <a:t>\n",</a:t>
            </a:r>
            <a:r>
              <a:rPr lang="en-US" b="1" dirty="0" err="1">
                <a:latin typeface="Courier New" pitchFamily="49" charset="0"/>
                <a:ea typeface="+mn-ea"/>
              </a:rPr>
              <a:t>a,a,b,b</a:t>
            </a:r>
            <a:r>
              <a:rPr lang="en-US" b="1" dirty="0">
                <a:latin typeface="Courier New" pitchFamily="49" charset="0"/>
                <a:ea typeface="+mn-ea"/>
              </a:rPr>
              <a:t>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>
                <a:latin typeface="Courier New" pitchFamily="49" charset="0"/>
                <a:ea typeface="+mn-ea"/>
              </a:rPr>
            </a:br>
            <a:r>
              <a:rPr lang="en-US" b="1" dirty="0" err="1">
                <a:latin typeface="Courier New" pitchFamily="49" charset="0"/>
                <a:ea typeface="+mn-ea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4CB571-6D4A-FE46-9F48-9BAF5F15C3E9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73AECE-10C8-2D41-91F2-32FCB5492C24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322BE-B5B9-BE42-8276-C54F80E70BE0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Chapter 2 exercises due 1/31 &amp; 2/2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Textbook exercises always due 3 days after related lecture—check “Assignments” tab regularly!!!</a:t>
            </a:r>
          </a:p>
          <a:p>
            <a:r>
              <a:rPr lang="en-US" altLang="en-US" dirty="0"/>
              <a:t>Program 1 due today</a:t>
            </a:r>
          </a:p>
          <a:p>
            <a:pPr lvl="1"/>
            <a:r>
              <a:rPr lang="en-US" altLang="en-US" dirty="0"/>
              <a:t>10 points: register for access to the course textbook</a:t>
            </a:r>
          </a:p>
          <a:p>
            <a:pPr lvl="1"/>
            <a:r>
              <a:rPr lang="en-US" altLang="en-US" dirty="0"/>
              <a:t>10 points: introduce yourself to your instructor</a:t>
            </a:r>
          </a:p>
          <a:p>
            <a:pPr lvl="1"/>
            <a:r>
              <a:rPr lang="en-US" altLang="en-US" dirty="0"/>
              <a:t>30 points: complete simple C program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DON’T FORGET BLACKBOARD “ASSIGNMENT”</a:t>
            </a:r>
            <a:endParaRPr lang="en-US" altLang="en-US" dirty="0"/>
          </a:p>
          <a:p>
            <a:r>
              <a:rPr lang="en-US" dirty="0"/>
              <a:t>Program 2 due Friday, 2/8 (for now)</a:t>
            </a:r>
          </a:p>
          <a:p>
            <a:pPr lvl="1"/>
            <a:r>
              <a:rPr lang="en-US" dirty="0"/>
              <a:t>Won’t cover </a:t>
            </a:r>
            <a:r>
              <a:rPr lang="en-US" dirty="0" err="1"/>
              <a:t>scanf</a:t>
            </a:r>
            <a:r>
              <a:rPr lang="en-US" dirty="0"/>
              <a:t>() until Friday, 2/1</a:t>
            </a:r>
          </a:p>
          <a:p>
            <a:pPr lvl="1"/>
            <a:r>
              <a:rPr lang="en-US" dirty="0"/>
              <a:t>Suggestions</a:t>
            </a:r>
          </a:p>
          <a:p>
            <a:pPr lvl="2"/>
            <a:r>
              <a:rPr lang="en-US" dirty="0"/>
              <a:t>Start working on program design now</a:t>
            </a:r>
          </a:p>
          <a:p>
            <a:pPr lvl="2"/>
            <a:r>
              <a:rPr lang="en-US" dirty="0"/>
              <a:t>Test equations/output by assigning values to variables</a:t>
            </a:r>
          </a:p>
          <a:p>
            <a:pPr lvl="2"/>
            <a:r>
              <a:rPr lang="en-US" dirty="0"/>
              <a:t>Once we cover </a:t>
            </a:r>
            <a:r>
              <a:rPr lang="en-US" dirty="0" err="1"/>
              <a:t>scanf</a:t>
            </a:r>
            <a:r>
              <a:rPr lang="en-US" dirty="0"/>
              <a:t>(), replace assignments with </a:t>
            </a:r>
            <a:r>
              <a:rPr lang="en-US" dirty="0" err="1"/>
              <a:t>scanf</a:t>
            </a:r>
            <a:r>
              <a:rPr lang="en-US" dirty="0"/>
              <a:t>() calls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9D38295-6ABD-5E43-B5F2-F4504234E961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177A4E-0A46-2349-95DA-34F335FE9F58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33F04-862E-774E-B4D6-DB0DC0A4F513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41129D-14A6-AC46-8AC8-12EE31DB8F16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7551F7-635F-F245-8ADD-7FA4A0EC5F63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examples</a:t>
            </a:r>
          </a:p>
          <a:p>
            <a:pPr lvl="1"/>
            <a:r>
              <a:rPr lang="en-US" dirty="0" err="1"/>
              <a:t>scanf</a:t>
            </a:r>
            <a:r>
              <a:rPr lang="en-US" dirty="0"/>
              <a:t>()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altLang="en-US" dirty="0"/>
              <a:t>Chapter 2 exercises due 1/31 &amp; 2/2</a:t>
            </a:r>
          </a:p>
          <a:p>
            <a:pPr lvl="2"/>
            <a:r>
              <a:rPr lang="en-US" altLang="en-US" b="1" dirty="0">
                <a:solidFill>
                  <a:srgbClr val="FF0000"/>
                </a:solidFill>
              </a:rPr>
              <a:t>Textbook exercises always due 3 days after related lecture—check “Assignments” tab regularly!!!</a:t>
            </a:r>
          </a:p>
          <a:p>
            <a:pPr lvl="1"/>
            <a:r>
              <a:rPr lang="en-US" altLang="en-US" dirty="0"/>
              <a:t>Program 1 due today</a:t>
            </a:r>
          </a:p>
          <a:p>
            <a:pPr lvl="2"/>
            <a:r>
              <a:rPr lang="en-US" altLang="en-US" dirty="0"/>
              <a:t>10 points: register for access to the course textbook</a:t>
            </a:r>
          </a:p>
          <a:p>
            <a:pPr lvl="2"/>
            <a:r>
              <a:rPr lang="en-US" altLang="en-US" dirty="0"/>
              <a:t>10 points: introduce yourself to your instructor</a:t>
            </a:r>
          </a:p>
          <a:p>
            <a:pPr lvl="2"/>
            <a:r>
              <a:rPr lang="en-US" altLang="en-US" dirty="0"/>
              <a:t>30 points: complete simple C program</a:t>
            </a:r>
          </a:p>
          <a:p>
            <a:pPr lvl="2"/>
            <a:r>
              <a:rPr lang="en-US" altLang="en-US" b="1" dirty="0">
                <a:solidFill>
                  <a:srgbClr val="FF0000"/>
                </a:solidFill>
              </a:rPr>
              <a:t>DON’T FORGET BLACKBOARD “ASSIGNMENT”</a:t>
            </a:r>
            <a:endParaRPr lang="en-US" altLang="en-US" dirty="0"/>
          </a:p>
          <a:p>
            <a:pPr lvl="1"/>
            <a:r>
              <a:rPr lang="en-US" dirty="0"/>
              <a:t>Program 2 due Friday, 2/8 (for now)</a:t>
            </a:r>
          </a:p>
          <a:p>
            <a:pPr lvl="2"/>
            <a:r>
              <a:rPr lang="en-US" dirty="0"/>
              <a:t>Won’t cover </a:t>
            </a:r>
            <a:r>
              <a:rPr lang="en-US" dirty="0" err="1"/>
              <a:t>scanf</a:t>
            </a:r>
            <a:r>
              <a:rPr lang="en-US" dirty="0"/>
              <a:t>() until Friday, 2/1</a:t>
            </a:r>
          </a:p>
          <a:p>
            <a:pPr lvl="2"/>
            <a:r>
              <a:rPr lang="en-US" dirty="0"/>
              <a:t>Suggestions</a:t>
            </a:r>
          </a:p>
          <a:p>
            <a:pPr lvl="3"/>
            <a:r>
              <a:rPr lang="en-US" dirty="0"/>
              <a:t>Start working on program design now</a:t>
            </a:r>
          </a:p>
          <a:p>
            <a:pPr lvl="3"/>
            <a:r>
              <a:rPr lang="en-US" dirty="0"/>
              <a:t>Test equations/output by assigning values to variables</a:t>
            </a:r>
          </a:p>
          <a:p>
            <a:pPr lvl="3"/>
            <a:r>
              <a:rPr lang="en-US" dirty="0"/>
              <a:t>Once we cover </a:t>
            </a:r>
            <a:r>
              <a:rPr lang="en-US" dirty="0" err="1"/>
              <a:t>scanf</a:t>
            </a:r>
            <a:r>
              <a:rPr lang="en-US" dirty="0"/>
              <a:t>(), replace assignments with </a:t>
            </a:r>
            <a:r>
              <a:rPr lang="en-US" dirty="0" err="1"/>
              <a:t>scanf</a:t>
            </a:r>
            <a:r>
              <a:rPr lang="en-US" dirty="0"/>
              <a:t>() calls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CE2DB2-0AA1-4647-BDFB-4D4E809055DF}" type="datetime1">
              <a:rPr lang="en-US" smtClean="0">
                <a:latin typeface="+mj-lt"/>
              </a:rPr>
              <a:pPr/>
              <a:t>2/1/2019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D74FDE-FEE1-CB45-8B27-E9C911E01F27}" type="slidenum">
              <a:rPr lang="en-US" smtClean="0">
                <a:latin typeface="+mj-lt"/>
              </a:rPr>
              <a:pPr/>
              <a:t>24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Variables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Operators</a:t>
            </a:r>
          </a:p>
          <a:p>
            <a:pPr lvl="1"/>
            <a:r>
              <a:rPr lang="en-US" dirty="0"/>
              <a:t>Basic variable output with </a:t>
            </a:r>
            <a:r>
              <a:rPr lang="en-US" dirty="0" err="1"/>
              <a:t>printf</a:t>
            </a:r>
            <a:r>
              <a:rPr lang="en-US"/>
              <a:t>()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9875-7D0F-D249-80E4-2E9808C2C3EC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DDE5-9B44-254B-89B4-A832413121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C3B9E-C503-A243-82F7-E91BD5B0F154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632D29-D5EC-0E4F-AAEB-33DCA2B6528E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99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D15D05-064D-8D49-A469-B5635A015A79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0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66DB53-451E-E44B-A8BA-95FCBFBBC5EE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868089-4E70-DE49-BB68-3EC97469891B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264129-1D5B-4646-B673-C61EBC11042A}" type="datetime1">
              <a:rPr lang="en-US" smtClean="0">
                <a:latin typeface="Garamond" charset="0"/>
              </a:rPr>
              <a:t>2/1/2019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7339</TotalTime>
  <Words>1274</Words>
  <Application>Microsoft Office PowerPoint</Application>
  <PresentationFormat>On-screen Show (4:3)</PresentationFormat>
  <Paragraphs>318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Lecture outline</vt:lpstr>
      <vt:lpstr>Review: Variables</vt:lpstr>
      <vt:lpstr>Example: Variables</vt:lpstr>
      <vt:lpstr>Example solution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printf() details</vt:lpstr>
      <vt:lpstr>printf()</vt:lpstr>
      <vt:lpstr>printf()</vt:lpstr>
      <vt:lpstr>printf()</vt:lpstr>
      <vt:lpstr>printf()</vt:lpstr>
      <vt:lpstr>printf()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1571</cp:revision>
  <dcterms:created xsi:type="dcterms:W3CDTF">2006-04-03T05:03:01Z</dcterms:created>
  <dcterms:modified xsi:type="dcterms:W3CDTF">2019-02-01T17:48:01Z</dcterms:modified>
</cp:coreProperties>
</file>