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390" r:id="rId4"/>
    <p:sldId id="392" r:id="rId5"/>
    <p:sldId id="328" r:id="rId6"/>
    <p:sldId id="395" r:id="rId7"/>
    <p:sldId id="264" r:id="rId8"/>
    <p:sldId id="394" r:id="rId9"/>
    <p:sldId id="393" r:id="rId10"/>
    <p:sldId id="391" r:id="rId11"/>
    <p:sldId id="388" r:id="rId12"/>
    <p:sldId id="389" r:id="rId13"/>
    <p:sldId id="411" r:id="rId14"/>
    <p:sldId id="418" r:id="rId15"/>
    <p:sldId id="412" r:id="rId16"/>
    <p:sldId id="413" r:id="rId17"/>
    <p:sldId id="414" r:id="rId18"/>
    <p:sldId id="415" r:id="rId19"/>
    <p:sldId id="416" r:id="rId20"/>
    <p:sldId id="417" r:id="rId21"/>
    <p:sldId id="385" r:id="rId2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899E70-21AC-474D-BB4E-A3780A7AC370}" v="136" dt="2019-01-23T17:33:47.6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3" autoAdjust="0"/>
    <p:restoredTop sz="89522" autoAdjust="0"/>
  </p:normalViewPr>
  <p:slideViewPr>
    <p:cSldViewPr>
      <p:cViewPr varScale="1">
        <p:scale>
          <a:sx n="94" d="100"/>
          <a:sy n="94" d="100"/>
        </p:scale>
        <p:origin x="615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27899E70-21AC-474D-BB4E-A3780A7AC370}"/>
    <pc:docChg chg="undo redo custSel addSld delSld modSld sldOrd">
      <pc:chgData name="Geiger, Michael J" userId="13cae92b-b37c-450b-a449-82fcae19569d" providerId="ADAL" clId="{27899E70-21AC-474D-BB4E-A3780A7AC370}" dt="2019-01-23T17:33:47.598" v="1413"/>
      <pc:docMkLst>
        <pc:docMk/>
      </pc:docMkLst>
      <pc:sldChg chg="modSp">
        <pc:chgData name="Geiger, Michael J" userId="13cae92b-b37c-450b-a449-82fcae19569d" providerId="ADAL" clId="{27899E70-21AC-474D-BB4E-A3780A7AC370}" dt="2019-01-23T02:45:49.760" v="51" actId="27636"/>
        <pc:sldMkLst>
          <pc:docMk/>
          <pc:sldMk cId="0" sldId="256"/>
        </pc:sldMkLst>
        <pc:spChg chg="mod">
          <ac:chgData name="Geiger, Michael J" userId="13cae92b-b37c-450b-a449-82fcae19569d" providerId="ADAL" clId="{27899E70-21AC-474D-BB4E-A3780A7AC370}" dt="2019-01-23T02:45:49.760" v="51" actId="27636"/>
          <ac:spMkLst>
            <pc:docMk/>
            <pc:sldMk cId="0" sldId="256"/>
            <ac:spMk id="3075" creationId="{00000000-0000-0000-0000-000000000000}"/>
          </ac:spMkLst>
        </pc:spChg>
      </pc:sldChg>
      <pc:sldChg chg="addSp delSp modSp">
        <pc:chgData name="Geiger, Michael J" userId="13cae92b-b37c-450b-a449-82fcae19569d" providerId="ADAL" clId="{27899E70-21AC-474D-BB4E-A3780A7AC370}" dt="2019-01-23T03:34:03.673" v="1381" actId="2711"/>
        <pc:sldMkLst>
          <pc:docMk/>
          <pc:sldMk cId="0" sldId="257"/>
        </pc:sldMkLst>
        <pc:spChg chg="add del mod">
          <ac:chgData name="Geiger, Michael J" userId="13cae92b-b37c-450b-a449-82fcae19569d" providerId="ADAL" clId="{27899E70-21AC-474D-BB4E-A3780A7AC370}" dt="2019-01-23T02:48:55.701" v="98"/>
          <ac:spMkLst>
            <pc:docMk/>
            <pc:sldMk cId="0" sldId="257"/>
            <ac:spMk id="2" creationId="{FDC4B2D2-8853-46FC-90E6-4B589C27CDDD}"/>
          </ac:spMkLst>
        </pc:spChg>
        <pc:spChg chg="add del mod">
          <ac:chgData name="Geiger, Michael J" userId="13cae92b-b37c-450b-a449-82fcae19569d" providerId="ADAL" clId="{27899E70-21AC-474D-BB4E-A3780A7AC370}" dt="2019-01-23T02:48:55.701" v="98"/>
          <ac:spMkLst>
            <pc:docMk/>
            <pc:sldMk cId="0" sldId="257"/>
            <ac:spMk id="3" creationId="{5D1C7E26-7D26-446A-B276-0AA587E0ED1F}"/>
          </ac:spMkLst>
        </pc:spChg>
        <pc:spChg chg="mod">
          <ac:chgData name="Geiger, Michael J" userId="13cae92b-b37c-450b-a449-82fcae19569d" providerId="ADAL" clId="{27899E70-21AC-474D-BB4E-A3780A7AC370}" dt="2019-01-23T03:33:55.452" v="1380" actId="2711"/>
          <ac:spMkLst>
            <pc:docMk/>
            <pc:sldMk cId="0" sldId="257"/>
            <ac:spMk id="4" creationId="{00000000-0000-0000-0000-000000000000}"/>
          </ac:spMkLst>
        </pc:spChg>
        <pc:spChg chg="mod">
          <ac:chgData name="Geiger, Michael J" userId="13cae92b-b37c-450b-a449-82fcae19569d" providerId="ADAL" clId="{27899E70-21AC-474D-BB4E-A3780A7AC370}" dt="2019-01-23T03:34:03.673" v="1381" actId="2711"/>
          <ac:spMkLst>
            <pc:docMk/>
            <pc:sldMk cId="0" sldId="257"/>
            <ac:spMk id="6" creationId="{00000000-0000-0000-0000-000000000000}"/>
          </ac:spMkLst>
        </pc:spChg>
        <pc:spChg chg="add del mod">
          <ac:chgData name="Geiger, Michael J" userId="13cae92b-b37c-450b-a449-82fcae19569d" providerId="ADAL" clId="{27899E70-21AC-474D-BB4E-A3780A7AC370}" dt="2019-01-23T02:48:55.701" v="98"/>
          <ac:spMkLst>
            <pc:docMk/>
            <pc:sldMk cId="0" sldId="257"/>
            <ac:spMk id="7" creationId="{804BC20F-B69A-4563-A481-E349640ECD21}"/>
          </ac:spMkLst>
        </pc:spChg>
        <pc:spChg chg="add del mod">
          <ac:chgData name="Geiger, Michael J" userId="13cae92b-b37c-450b-a449-82fcae19569d" providerId="ADAL" clId="{27899E70-21AC-474D-BB4E-A3780A7AC370}" dt="2019-01-23T02:48:55.701" v="98"/>
          <ac:spMkLst>
            <pc:docMk/>
            <pc:sldMk cId="0" sldId="257"/>
            <ac:spMk id="8" creationId="{88D0D9FD-8CEA-45F1-89A1-C87188DA803F}"/>
          </ac:spMkLst>
        </pc:spChg>
        <pc:spChg chg="add del mod">
          <ac:chgData name="Geiger, Michael J" userId="13cae92b-b37c-450b-a449-82fcae19569d" providerId="ADAL" clId="{27899E70-21AC-474D-BB4E-A3780A7AC370}" dt="2019-01-23T02:48:55.701" v="98"/>
          <ac:spMkLst>
            <pc:docMk/>
            <pc:sldMk cId="0" sldId="257"/>
            <ac:spMk id="9" creationId="{A9CE466A-6F46-4AE7-AD5D-80CD912F1567}"/>
          </ac:spMkLst>
        </pc:spChg>
        <pc:spChg chg="mod">
          <ac:chgData name="Geiger, Michael J" userId="13cae92b-b37c-450b-a449-82fcae19569d" providerId="ADAL" clId="{27899E70-21AC-474D-BB4E-A3780A7AC370}" dt="2019-01-23T02:49:25.102" v="118" actId="20577"/>
          <ac:spMkLst>
            <pc:docMk/>
            <pc:sldMk cId="0" sldId="257"/>
            <ac:spMk id="4099" creationId="{00000000-0000-0000-0000-000000000000}"/>
          </ac:spMkLst>
        </pc:spChg>
      </pc:sldChg>
      <pc:sldChg chg="del">
        <pc:chgData name="Geiger, Michael J" userId="13cae92b-b37c-450b-a449-82fcae19569d" providerId="ADAL" clId="{27899E70-21AC-474D-BB4E-A3780A7AC370}" dt="2019-01-23T02:49:33.073" v="119" actId="2696"/>
        <pc:sldMkLst>
          <pc:docMk/>
          <pc:sldMk cId="0" sldId="262"/>
        </pc:sldMkLst>
      </pc:sldChg>
      <pc:sldChg chg="modSp">
        <pc:chgData name="Geiger, Michael J" userId="13cae92b-b37c-450b-a449-82fcae19569d" providerId="ADAL" clId="{27899E70-21AC-474D-BB4E-A3780A7AC370}" dt="2019-01-23T03:04:48.309" v="974" actId="20577"/>
        <pc:sldMkLst>
          <pc:docMk/>
          <pc:sldMk cId="0" sldId="264"/>
        </pc:sldMkLst>
        <pc:spChg chg="mod">
          <ac:chgData name="Geiger, Michael J" userId="13cae92b-b37c-450b-a449-82fcae19569d" providerId="ADAL" clId="{27899E70-21AC-474D-BB4E-A3780A7AC370}" dt="2019-01-23T03:04:48.309" v="974" actId="20577"/>
          <ac:spMkLst>
            <pc:docMk/>
            <pc:sldMk cId="0" sldId="264"/>
            <ac:spMk id="7174" creationId="{00000000-0000-0000-0000-000000000000}"/>
          </ac:spMkLst>
        </pc:spChg>
      </pc:sldChg>
      <pc:sldChg chg="del">
        <pc:chgData name="Geiger, Michael J" userId="13cae92b-b37c-450b-a449-82fcae19569d" providerId="ADAL" clId="{27899E70-21AC-474D-BB4E-A3780A7AC370}" dt="2019-01-23T03:06:36.451" v="1050" actId="2696"/>
        <pc:sldMkLst>
          <pc:docMk/>
          <pc:sldMk cId="0" sldId="267"/>
        </pc:sldMkLst>
      </pc:sldChg>
      <pc:sldChg chg="modSp">
        <pc:chgData name="Geiger, Michael J" userId="13cae92b-b37c-450b-a449-82fcae19569d" providerId="ADAL" clId="{27899E70-21AC-474D-BB4E-A3780A7AC370}" dt="2019-01-23T02:53:32.662" v="521" actId="14"/>
        <pc:sldMkLst>
          <pc:docMk/>
          <pc:sldMk cId="0" sldId="328"/>
        </pc:sldMkLst>
        <pc:spChg chg="mod">
          <ac:chgData name="Geiger, Michael J" userId="13cae92b-b37c-450b-a449-82fcae19569d" providerId="ADAL" clId="{27899E70-21AC-474D-BB4E-A3780A7AC370}" dt="2019-01-23T02:53:32.662" v="521" actId="14"/>
          <ac:spMkLst>
            <pc:docMk/>
            <pc:sldMk cId="0" sldId="328"/>
            <ac:spMk id="7171" creationId="{00000000-0000-0000-0000-000000000000}"/>
          </ac:spMkLst>
        </pc:spChg>
      </pc:sldChg>
      <pc:sldChg chg="del">
        <pc:chgData name="Geiger, Michael J" userId="13cae92b-b37c-450b-a449-82fcae19569d" providerId="ADAL" clId="{27899E70-21AC-474D-BB4E-A3780A7AC370}" dt="2019-01-23T03:06:38.594" v="1051" actId="2696"/>
        <pc:sldMkLst>
          <pc:docMk/>
          <pc:sldMk cId="0" sldId="329"/>
        </pc:sldMkLst>
      </pc:sldChg>
      <pc:sldChg chg="modSp">
        <pc:chgData name="Geiger, Michael J" userId="13cae92b-b37c-450b-a449-82fcae19569d" providerId="ADAL" clId="{27899E70-21AC-474D-BB4E-A3780A7AC370}" dt="2019-01-23T03:34:35.105" v="1412" actId="2711"/>
        <pc:sldMkLst>
          <pc:docMk/>
          <pc:sldMk cId="0" sldId="385"/>
        </pc:sldMkLst>
        <pc:spChg chg="mod">
          <ac:chgData name="Geiger, Michael J" userId="13cae92b-b37c-450b-a449-82fcae19569d" providerId="ADAL" clId="{27899E70-21AC-474D-BB4E-A3780A7AC370}" dt="2019-01-23T03:34:29.755" v="1411" actId="2711"/>
          <ac:spMkLst>
            <pc:docMk/>
            <pc:sldMk cId="0" sldId="385"/>
            <ac:spMk id="4" creationId="{00000000-0000-0000-0000-000000000000}"/>
          </ac:spMkLst>
        </pc:spChg>
        <pc:spChg chg="mod">
          <ac:chgData name="Geiger, Michael J" userId="13cae92b-b37c-450b-a449-82fcae19569d" providerId="ADAL" clId="{27899E70-21AC-474D-BB4E-A3780A7AC370}" dt="2019-01-23T03:34:35.105" v="1412" actId="2711"/>
          <ac:spMkLst>
            <pc:docMk/>
            <pc:sldMk cId="0" sldId="385"/>
            <ac:spMk id="6" creationId="{00000000-0000-0000-0000-000000000000}"/>
          </ac:spMkLst>
        </pc:spChg>
        <pc:spChg chg="mod">
          <ac:chgData name="Geiger, Michael J" userId="13cae92b-b37c-450b-a449-82fcae19569d" providerId="ADAL" clId="{27899E70-21AC-474D-BB4E-A3780A7AC370}" dt="2019-01-23T03:34:19.687" v="1410" actId="20577"/>
          <ac:spMkLst>
            <pc:docMk/>
            <pc:sldMk cId="0" sldId="385"/>
            <ac:spMk id="25603" creationId="{00000000-0000-0000-0000-000000000000}"/>
          </ac:spMkLst>
        </pc:spChg>
      </pc:sldChg>
      <pc:sldChg chg="del">
        <pc:chgData name="Geiger, Michael J" userId="13cae92b-b37c-450b-a449-82fcae19569d" providerId="ADAL" clId="{27899E70-21AC-474D-BB4E-A3780A7AC370}" dt="2019-01-23T03:09:05.062" v="1364" actId="2696"/>
        <pc:sldMkLst>
          <pc:docMk/>
          <pc:sldMk cId="0" sldId="386"/>
        </pc:sldMkLst>
      </pc:sldChg>
      <pc:sldChg chg="del">
        <pc:chgData name="Geiger, Michael J" userId="13cae92b-b37c-450b-a449-82fcae19569d" providerId="ADAL" clId="{27899E70-21AC-474D-BB4E-A3780A7AC370}" dt="2019-01-23T03:09:07.053" v="1365" actId="2696"/>
        <pc:sldMkLst>
          <pc:docMk/>
          <pc:sldMk cId="0" sldId="387"/>
        </pc:sldMkLst>
      </pc:sldChg>
      <pc:sldChg chg="modSp modAnim">
        <pc:chgData name="Geiger, Michael J" userId="13cae92b-b37c-450b-a449-82fcae19569d" providerId="ADAL" clId="{27899E70-21AC-474D-BB4E-A3780A7AC370}" dt="2019-01-23T03:08:47.219" v="1363" actId="20577"/>
        <pc:sldMkLst>
          <pc:docMk/>
          <pc:sldMk cId="0" sldId="388"/>
        </pc:sldMkLst>
        <pc:spChg chg="mod">
          <ac:chgData name="Geiger, Michael J" userId="13cae92b-b37c-450b-a449-82fcae19569d" providerId="ADAL" clId="{27899E70-21AC-474D-BB4E-A3780A7AC370}" dt="2019-01-23T03:08:47.219" v="1363" actId="20577"/>
          <ac:spMkLst>
            <pc:docMk/>
            <pc:sldMk cId="0" sldId="388"/>
            <ac:spMk id="3" creationId="{00000000-0000-0000-0000-000000000000}"/>
          </ac:spMkLst>
        </pc:spChg>
      </pc:sldChg>
      <pc:sldChg chg="modSp">
        <pc:chgData name="Geiger, Michael J" userId="13cae92b-b37c-450b-a449-82fcae19569d" providerId="ADAL" clId="{27899E70-21AC-474D-BB4E-A3780A7AC370}" dt="2019-01-23T02:52:32.425" v="469" actId="20577"/>
        <pc:sldMkLst>
          <pc:docMk/>
          <pc:sldMk cId="1448975364" sldId="390"/>
        </pc:sldMkLst>
        <pc:spChg chg="mod">
          <ac:chgData name="Geiger, Michael J" userId="13cae92b-b37c-450b-a449-82fcae19569d" providerId="ADAL" clId="{27899E70-21AC-474D-BB4E-A3780A7AC370}" dt="2019-01-23T02:52:32.425" v="469" actId="20577"/>
          <ac:spMkLst>
            <pc:docMk/>
            <pc:sldMk cId="1448975364" sldId="390"/>
            <ac:spMk id="5126" creationId="{00000000-0000-0000-0000-000000000000}"/>
          </ac:spMkLst>
        </pc:spChg>
      </pc:sldChg>
      <pc:sldChg chg="modSp">
        <pc:chgData name="Geiger, Michael J" userId="13cae92b-b37c-450b-a449-82fcae19569d" providerId="ADAL" clId="{27899E70-21AC-474D-BB4E-A3780A7AC370}" dt="2019-01-23T03:07:53.604" v="1236" actId="20577"/>
        <pc:sldMkLst>
          <pc:docMk/>
          <pc:sldMk cId="2254189230" sldId="391"/>
        </pc:sldMkLst>
        <pc:spChg chg="mod">
          <ac:chgData name="Geiger, Michael J" userId="13cae92b-b37c-450b-a449-82fcae19569d" providerId="ADAL" clId="{27899E70-21AC-474D-BB4E-A3780A7AC370}" dt="2019-01-23T03:07:53.604" v="1236" actId="20577"/>
          <ac:spMkLst>
            <pc:docMk/>
            <pc:sldMk cId="2254189230" sldId="391"/>
            <ac:spMk id="3" creationId="{00000000-0000-0000-0000-000000000000}"/>
          </ac:spMkLst>
        </pc:spChg>
      </pc:sldChg>
      <pc:sldChg chg="modSp">
        <pc:chgData name="Geiger, Michael J" userId="13cae92b-b37c-450b-a449-82fcae19569d" providerId="ADAL" clId="{27899E70-21AC-474D-BB4E-A3780A7AC370}" dt="2019-01-23T02:53:01.969" v="503" actId="20577"/>
        <pc:sldMkLst>
          <pc:docMk/>
          <pc:sldMk cId="375018765" sldId="392"/>
        </pc:sldMkLst>
        <pc:spChg chg="mod">
          <ac:chgData name="Geiger, Michael J" userId="13cae92b-b37c-450b-a449-82fcae19569d" providerId="ADAL" clId="{27899E70-21AC-474D-BB4E-A3780A7AC370}" dt="2019-01-23T02:53:01.969" v="503" actId="20577"/>
          <ac:spMkLst>
            <pc:docMk/>
            <pc:sldMk cId="375018765" sldId="392"/>
            <ac:spMk id="6150" creationId="{00000000-0000-0000-0000-000000000000}"/>
          </ac:spMkLst>
        </pc:spChg>
      </pc:sldChg>
      <pc:sldChg chg="modSp">
        <pc:chgData name="Geiger, Michael J" userId="13cae92b-b37c-450b-a449-82fcae19569d" providerId="ADAL" clId="{27899E70-21AC-474D-BB4E-A3780A7AC370}" dt="2019-01-23T03:05:51.905" v="1049" actId="20577"/>
        <pc:sldMkLst>
          <pc:docMk/>
          <pc:sldMk cId="47684853" sldId="393"/>
        </pc:sldMkLst>
        <pc:spChg chg="mod">
          <ac:chgData name="Geiger, Michael J" userId="13cae92b-b37c-450b-a449-82fcae19569d" providerId="ADAL" clId="{27899E70-21AC-474D-BB4E-A3780A7AC370}" dt="2019-01-23T03:05:51.905" v="1049" actId="20577"/>
          <ac:spMkLst>
            <pc:docMk/>
            <pc:sldMk cId="47684853" sldId="393"/>
            <ac:spMk id="3" creationId="{00000000-0000-0000-0000-000000000000}"/>
          </ac:spMkLst>
        </pc:spChg>
      </pc:sldChg>
      <pc:sldChg chg="modSp">
        <pc:chgData name="Geiger, Michael J" userId="13cae92b-b37c-450b-a449-82fcae19569d" providerId="ADAL" clId="{27899E70-21AC-474D-BB4E-A3780A7AC370}" dt="2019-01-23T02:55:01.510" v="706" actId="20577"/>
        <pc:sldMkLst>
          <pc:docMk/>
          <pc:sldMk cId="1547828558" sldId="394"/>
        </pc:sldMkLst>
        <pc:spChg chg="mod">
          <ac:chgData name="Geiger, Michael J" userId="13cae92b-b37c-450b-a449-82fcae19569d" providerId="ADAL" clId="{27899E70-21AC-474D-BB4E-A3780A7AC370}" dt="2019-01-23T02:55:01.510" v="706" actId="20577"/>
          <ac:spMkLst>
            <pc:docMk/>
            <pc:sldMk cId="1547828558" sldId="394"/>
            <ac:spMk id="3" creationId="{00000000-0000-0000-0000-000000000000}"/>
          </ac:spMkLst>
        </pc:spChg>
      </pc:sldChg>
      <pc:sldChg chg="modSp ord">
        <pc:chgData name="Geiger, Michael J" userId="13cae92b-b37c-450b-a449-82fcae19569d" providerId="ADAL" clId="{27899E70-21AC-474D-BB4E-A3780A7AC370}" dt="2019-01-23T03:01:19.598" v="846" actId="20577"/>
        <pc:sldMkLst>
          <pc:docMk/>
          <pc:sldMk cId="953687584" sldId="395"/>
        </pc:sldMkLst>
        <pc:spChg chg="mod">
          <ac:chgData name="Geiger, Michael J" userId="13cae92b-b37c-450b-a449-82fcae19569d" providerId="ADAL" clId="{27899E70-21AC-474D-BB4E-A3780A7AC370}" dt="2019-01-23T03:01:19.598" v="846" actId="20577"/>
          <ac:spMkLst>
            <pc:docMk/>
            <pc:sldMk cId="953687584" sldId="395"/>
            <ac:spMk id="11270" creationId="{00000000-0000-0000-0000-000000000000}"/>
          </ac:spMkLst>
        </pc:spChg>
      </pc:sldChg>
      <pc:sldChg chg="add">
        <pc:chgData name="Geiger, Michael J" userId="13cae92b-b37c-450b-a449-82fcae19569d" providerId="ADAL" clId="{27899E70-21AC-474D-BB4E-A3780A7AC370}" dt="2019-01-23T03:33:11.378" v="1379"/>
        <pc:sldMkLst>
          <pc:docMk/>
          <pc:sldMk cId="0" sldId="411"/>
        </pc:sldMkLst>
      </pc:sldChg>
      <pc:sldChg chg="add">
        <pc:chgData name="Geiger, Michael J" userId="13cae92b-b37c-450b-a449-82fcae19569d" providerId="ADAL" clId="{27899E70-21AC-474D-BB4E-A3780A7AC370}" dt="2019-01-23T03:33:11.378" v="1379"/>
        <pc:sldMkLst>
          <pc:docMk/>
          <pc:sldMk cId="0" sldId="412"/>
        </pc:sldMkLst>
      </pc:sldChg>
      <pc:sldChg chg="add">
        <pc:chgData name="Geiger, Michael J" userId="13cae92b-b37c-450b-a449-82fcae19569d" providerId="ADAL" clId="{27899E70-21AC-474D-BB4E-A3780A7AC370}" dt="2019-01-23T03:33:11.378" v="1379"/>
        <pc:sldMkLst>
          <pc:docMk/>
          <pc:sldMk cId="0" sldId="413"/>
        </pc:sldMkLst>
      </pc:sldChg>
      <pc:sldChg chg="add">
        <pc:chgData name="Geiger, Michael J" userId="13cae92b-b37c-450b-a449-82fcae19569d" providerId="ADAL" clId="{27899E70-21AC-474D-BB4E-A3780A7AC370}" dt="2019-01-23T03:33:11.378" v="1379"/>
        <pc:sldMkLst>
          <pc:docMk/>
          <pc:sldMk cId="0" sldId="414"/>
        </pc:sldMkLst>
      </pc:sldChg>
      <pc:sldChg chg="add">
        <pc:chgData name="Geiger, Michael J" userId="13cae92b-b37c-450b-a449-82fcae19569d" providerId="ADAL" clId="{27899E70-21AC-474D-BB4E-A3780A7AC370}" dt="2019-01-23T03:33:11.378" v="1379"/>
        <pc:sldMkLst>
          <pc:docMk/>
          <pc:sldMk cId="0" sldId="415"/>
        </pc:sldMkLst>
      </pc:sldChg>
      <pc:sldChg chg="add">
        <pc:chgData name="Geiger, Michael J" userId="13cae92b-b37c-450b-a449-82fcae19569d" providerId="ADAL" clId="{27899E70-21AC-474D-BB4E-A3780A7AC370}" dt="2019-01-23T03:33:11.378" v="1379"/>
        <pc:sldMkLst>
          <pc:docMk/>
          <pc:sldMk cId="0" sldId="416"/>
        </pc:sldMkLst>
      </pc:sldChg>
      <pc:sldChg chg="add">
        <pc:chgData name="Geiger, Michael J" userId="13cae92b-b37c-450b-a449-82fcae19569d" providerId="ADAL" clId="{27899E70-21AC-474D-BB4E-A3780A7AC370}" dt="2019-01-23T03:33:11.378" v="1379"/>
        <pc:sldMkLst>
          <pc:docMk/>
          <pc:sldMk cId="0" sldId="417"/>
        </pc:sldMkLst>
      </pc:sldChg>
      <pc:sldChg chg="add">
        <pc:chgData name="Geiger, Michael J" userId="13cae92b-b37c-450b-a449-82fcae19569d" providerId="ADAL" clId="{27899E70-21AC-474D-BB4E-A3780A7AC370}" dt="2019-01-23T17:33:47.598" v="1413"/>
        <pc:sldMkLst>
          <pc:docMk/>
          <pc:sldMk cId="4259450448" sldId="41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5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7000053-14CD-7D41-83E3-1CB753E05D56}" type="slidenum">
              <a:rPr lang="en-US"/>
              <a:pPr/>
              <a:t>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67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3C428E7-8435-4C4B-90D9-E74D957AAB8A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9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7A31FA-83F6-44E2-9934-CCF6479AEF7A}" type="datetime1">
              <a:rPr lang="en-US" smtClean="0"/>
              <a:t>1/23/2019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3AEB69-44FC-4218-822A-448BEB8F77C5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2AF21-5E58-47EB-A0DC-A9A0CCD71B94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C44109-34AD-40AE-BD43-B10FFD686A60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0AB309-C482-4B57-B21C-B4D4500C6D93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46205B-4781-4F3E-8601-0A34879DD51B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2E9FAE-6294-4A42-AC29-073B3C2F97B0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3ABC5-42E9-482D-8F50-981E5DDBF954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DAA3F-2954-405F-ADF6-6BBE081166CB}" type="datetime1">
              <a:rPr lang="en-US" smtClean="0"/>
              <a:t>1/23/2019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3D2948-1880-4BF4-8A22-A56CF71BBC1D}" type="datetime1">
              <a:rPr lang="en-US" smtClean="0"/>
              <a:t>1/23/2019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C76C54-E2E1-41EB-B347-4F84078B7C04}" type="datetime1">
              <a:rPr lang="en-US" smtClean="0"/>
              <a:t>1/23/2019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3C690-A286-4748-A498-FEDBFBB8CAB8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CF4BD-D3E3-4173-903E-924DB1B07D8D}" type="datetime1">
              <a:rPr lang="en-US" smtClean="0"/>
              <a:t>1/23/2019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8FB5F6A0-9790-4E62-A57E-2DD43D368EA0}" type="datetime1">
              <a:rPr lang="en-US" smtClean="0"/>
              <a:t>1/23/2019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 &amp; Dr. Lin Li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Course overview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Program basics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“rules”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couple of unofficial rules: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Please address your instructor appropriately</a:t>
            </a:r>
          </a:p>
          <a:p>
            <a:pPr lvl="1"/>
            <a:r>
              <a:rPr lang="en-US" dirty="0"/>
              <a:t>For example, “Dr. Li” or “Professor Geiger”</a:t>
            </a:r>
          </a:p>
          <a:p>
            <a:pPr marL="344487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Please don’t talk when I’m talking</a:t>
            </a:r>
          </a:p>
          <a:p>
            <a:pPr marL="692150" lvl="1" indent="-346075" defTabSz="635000"/>
            <a:r>
              <a:rPr lang="en-US" dirty="0"/>
              <a:t>Doing so distracts your classmates and me</a:t>
            </a:r>
          </a:p>
          <a:p>
            <a:pPr marL="692150" lvl="1" indent="-346075" defTabSz="635000"/>
            <a:r>
              <a:rPr lang="en-US" dirty="0"/>
              <a:t>If you have a question, please raise your hand and ask—I </a:t>
            </a:r>
            <a:r>
              <a:rPr lang="en-US" u="sng" dirty="0"/>
              <a:t>want</a:t>
            </a:r>
            <a:r>
              <a:rPr lang="en-US" dirty="0"/>
              <a:t> questions during lecture!</a:t>
            </a:r>
          </a:p>
          <a:p>
            <a:pPr marL="841375" lvl="1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F373-79F1-4EB7-9406-02A8F59ACA92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9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Course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General notes/questions about the course:</a:t>
            </a:r>
          </a:p>
          <a:p>
            <a:pPr marL="461963" indent="-461963">
              <a:buFont typeface="Garamond" charset="0"/>
              <a:buAutoNum type="arabicPeriod"/>
            </a:pPr>
            <a:r>
              <a:rPr lang="en-US" dirty="0">
                <a:latin typeface="Arial" charset="0"/>
              </a:rPr>
              <a:t>How many of you have prior programming experience?</a:t>
            </a:r>
          </a:p>
          <a:p>
            <a:pPr marL="857250" lvl="1" indent="-514350"/>
            <a:r>
              <a:rPr lang="en-US" dirty="0">
                <a:latin typeface="Arial" charset="0"/>
              </a:rPr>
              <a:t>If so, hopefully you become a better programmer</a:t>
            </a:r>
          </a:p>
          <a:p>
            <a:pPr marL="857250" lvl="1" indent="-514350"/>
            <a:r>
              <a:rPr lang="en-US" dirty="0">
                <a:latin typeface="Arial" charset="0"/>
              </a:rPr>
              <a:t>If not, don’t worry—course assumes no prior programming experience</a:t>
            </a:r>
          </a:p>
          <a:p>
            <a:pPr marL="857250" lvl="1" indent="-514350"/>
            <a:r>
              <a:rPr lang="en-US" dirty="0">
                <a:latin typeface="Arial" charset="0"/>
              </a:rPr>
              <a:t>Fair warning for all of you: material builds on itself throughout course</a:t>
            </a:r>
          </a:p>
          <a:p>
            <a:pPr marL="1209675" lvl="2" indent="-514350"/>
            <a:r>
              <a:rPr lang="en-US" dirty="0">
                <a:latin typeface="Arial" charset="0"/>
              </a:rPr>
              <a:t>Difficulty increases as course goes on</a:t>
            </a:r>
          </a:p>
          <a:p>
            <a:pPr marL="1209675" lvl="2" indent="-514350"/>
            <a:r>
              <a:rPr lang="en-US" dirty="0">
                <a:latin typeface="Arial" charset="0"/>
              </a:rPr>
              <a:t>If (when) you get stuck, </a:t>
            </a:r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ask for help!!!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DDB23B4-2791-47FF-9B1C-8C82AEFCE47B}" type="datetime1">
              <a:rPr lang="en-US" smtClean="0">
                <a:latin typeface="Garamond" charset="0"/>
              </a:rPr>
              <a:t>1/23/2019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8CFC4A-C46D-9448-8746-0F41D22BBB47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Course questions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0225" indent="-514350">
              <a:buFont typeface="Garamond" charset="0"/>
              <a:buAutoNum type="arabicPeriod" startAt="2"/>
            </a:pPr>
            <a:r>
              <a:rPr lang="en-US" dirty="0">
                <a:latin typeface="Arial" charset="0"/>
              </a:rPr>
              <a:t>How many of you are taking this course only because it’s required?</a:t>
            </a:r>
          </a:p>
          <a:p>
            <a:pPr lvl="1"/>
            <a:r>
              <a:rPr lang="en-US" dirty="0">
                <a:latin typeface="Arial" charset="0"/>
              </a:rPr>
              <a:t>Follow-up: how many of you hope you’ll never have to program again once you’re done with the course?</a:t>
            </a:r>
          </a:p>
          <a:p>
            <a:pPr lvl="1"/>
            <a:r>
              <a:rPr lang="en-US" dirty="0">
                <a:latin typeface="Arial" charset="0"/>
              </a:rPr>
              <a:t>Both computer </a:t>
            </a:r>
            <a:r>
              <a:rPr lang="en-US" u="sng" dirty="0">
                <a:latin typeface="Arial" charset="0"/>
              </a:rPr>
              <a:t>and</a:t>
            </a:r>
            <a:r>
              <a:rPr lang="en-US" dirty="0">
                <a:latin typeface="Arial" charset="0"/>
              </a:rPr>
              <a:t> electrical engineers commonly program in industry—some examples:</a:t>
            </a:r>
          </a:p>
          <a:p>
            <a:pPr lvl="2"/>
            <a:r>
              <a:rPr lang="en-US" dirty="0">
                <a:latin typeface="Arial" charset="0"/>
              </a:rPr>
              <a:t>Automation of tasks</a:t>
            </a:r>
          </a:p>
          <a:p>
            <a:pPr lvl="2"/>
            <a:r>
              <a:rPr lang="en-US" dirty="0">
                <a:latin typeface="Arial" charset="0"/>
              </a:rPr>
              <a:t>Circuit simulation</a:t>
            </a:r>
          </a:p>
          <a:p>
            <a:pPr lvl="2"/>
            <a:r>
              <a:rPr lang="en-US" dirty="0">
                <a:latin typeface="Arial" charset="0"/>
              </a:rPr>
              <a:t>Test procedures</a:t>
            </a:r>
          </a:p>
          <a:p>
            <a:pPr lvl="1"/>
            <a:r>
              <a:rPr lang="en-US" dirty="0">
                <a:latin typeface="Arial" charset="0"/>
              </a:rPr>
              <a:t>Programming skills highly sought by employers</a:t>
            </a:r>
          </a:p>
          <a:p>
            <a:pPr marL="530225" indent="-514350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9D964C-ABA6-4F85-A074-CFEAD49BDF2B}" type="datetime1">
              <a:rPr lang="en-US" smtClean="0">
                <a:latin typeface="Garamond" charset="0"/>
              </a:rPr>
              <a:t>1/23/2019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095114-AA98-4944-84C3-DB02AACB507E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4">
            <a:extLst>
              <a:ext uri="{FF2B5EF4-FFF2-40B4-BE49-F238E27FC236}">
                <a16:creationId xmlns:a16="http://schemas.microsoft.com/office/drawing/2014/main" id="{3401CFC3-F19A-48F2-9A2B-3C3B3AD1F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B8A6E2-B382-4308-B120-9CF2B48C1E20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EFA57414-A4D1-419B-A847-0EF809C94C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Our first C program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8EE811EA-F8AB-4777-9EB2-BF6E9D0E2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7848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#include &lt;stdio.h&gt;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int main()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{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	printf("Hello World!\n");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	return 0;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84" name="Date Placeholder 4">
            <a:extLst>
              <a:ext uri="{FF2B5EF4-FFF2-40B4-BE49-F238E27FC236}">
                <a16:creationId xmlns:a16="http://schemas.microsoft.com/office/drawing/2014/main" id="{CCAC85E8-9F09-40E1-AD29-44E39FCDDE6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8875E8-FF0D-4917-AD26-692BD703CD58}" type="datetime1">
              <a:rPr lang="en-US" altLang="en-US" sz="1200" smtClean="0">
                <a:latin typeface="Garamond" panose="02020404030301010803" pitchFamily="18" charset="0"/>
              </a:rPr>
              <a:t>1/23/2019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3F3F6-AE59-4E5C-AC76-718979055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E23A6-163B-44A8-BFAB-D990A8DA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1BAEFE-1CA7-4C3C-8833-4C4456A8A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2948-1880-4BF4-8A22-A56CF71BBC1D}" type="datetime1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E7EDEE-70DC-4826-8149-4928ABDB7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A80F-3D84-4789-9C5C-3AA68D9A8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50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4">
            <a:extLst>
              <a:ext uri="{FF2B5EF4-FFF2-40B4-BE49-F238E27FC236}">
                <a16:creationId xmlns:a16="http://schemas.microsoft.com/office/drawing/2014/main" id="{5AC04A3C-BAD1-47D4-9470-D88D4A109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77C60AB-9FD1-4832-82E5-4B166F273315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01CCD28D-8F25-4906-A6B3-9E623DD0D7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Our first C program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F321CDF1-A30C-4505-8465-078776F2B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1148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#include &lt;stdio.h&gt;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int main()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{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	printf("Hello World!\n");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	return 0;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1508" name="AutoShape 4">
            <a:extLst>
              <a:ext uri="{FF2B5EF4-FFF2-40B4-BE49-F238E27FC236}">
                <a16:creationId xmlns:a16="http://schemas.microsoft.com/office/drawing/2014/main" id="{AFEE9FB4-2C97-48AB-B44D-AA78A1498410}"/>
              </a:ext>
            </a:extLst>
          </p:cNvPr>
          <p:cNvSpPr>
            <a:spLocks/>
          </p:cNvSpPr>
          <p:nvPr/>
        </p:nvSpPr>
        <p:spPr bwMode="auto">
          <a:xfrm>
            <a:off x="1304925" y="1354138"/>
            <a:ext cx="4867275" cy="398462"/>
          </a:xfrm>
          <a:prstGeom prst="borderCallout1">
            <a:avLst>
              <a:gd name="adj1" fmla="val 28685"/>
              <a:gd name="adj2" fmla="val -1565"/>
              <a:gd name="adj3" fmla="val 713148"/>
              <a:gd name="adj4" fmla="val -861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# indicates pre-processor directive</a:t>
            </a:r>
          </a:p>
        </p:txBody>
      </p:sp>
      <p:sp>
        <p:nvSpPr>
          <p:cNvPr id="21509" name="AutoShape 5">
            <a:extLst>
              <a:ext uri="{FF2B5EF4-FFF2-40B4-BE49-F238E27FC236}">
                <a16:creationId xmlns:a16="http://schemas.microsoft.com/office/drawing/2014/main" id="{8F1B6574-8585-4A0E-8E2C-30E7C82D2734}"/>
              </a:ext>
            </a:extLst>
          </p:cNvPr>
          <p:cNvSpPr>
            <a:spLocks/>
          </p:cNvSpPr>
          <p:nvPr/>
        </p:nvSpPr>
        <p:spPr bwMode="auto">
          <a:xfrm>
            <a:off x="2057400" y="1905000"/>
            <a:ext cx="4867275" cy="381000"/>
          </a:xfrm>
          <a:prstGeom prst="borderCallout1">
            <a:avLst>
              <a:gd name="adj1" fmla="val 30000"/>
              <a:gd name="adj2" fmla="val -1565"/>
              <a:gd name="adj3" fmla="val 587917"/>
              <a:gd name="adj4" fmla="val -1118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include</a:t>
            </a:r>
            <a:r>
              <a:rPr lang="en-US" altLang="en-US" sz="1800"/>
              <a:t> is the directive</a:t>
            </a:r>
          </a:p>
        </p:txBody>
      </p:sp>
      <p:sp>
        <p:nvSpPr>
          <p:cNvPr id="21510" name="AutoShape 6">
            <a:extLst>
              <a:ext uri="{FF2B5EF4-FFF2-40B4-BE49-F238E27FC236}">
                <a16:creationId xmlns:a16="http://schemas.microsoft.com/office/drawing/2014/main" id="{136DC683-0BF8-4A38-838D-A341A439D60B}"/>
              </a:ext>
            </a:extLst>
          </p:cNvPr>
          <p:cNvSpPr>
            <a:spLocks/>
          </p:cNvSpPr>
          <p:nvPr/>
        </p:nvSpPr>
        <p:spPr bwMode="auto">
          <a:xfrm>
            <a:off x="3709988" y="2514600"/>
            <a:ext cx="5129212" cy="1447800"/>
          </a:xfrm>
          <a:prstGeom prst="borderCallout1">
            <a:avLst>
              <a:gd name="adj1" fmla="val 7894"/>
              <a:gd name="adj2" fmla="val -1486"/>
              <a:gd name="adj3" fmla="val 111731"/>
              <a:gd name="adj4" fmla="val -1469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stdio.h </a:t>
            </a:r>
            <a:r>
              <a:rPr lang="en-US" altLang="en-US" sz="1800"/>
              <a:t>is the name of the file to "insert" into our program.  The &lt;&gt; means it is part of the C development system</a:t>
            </a:r>
          </a:p>
        </p:txBody>
      </p:sp>
      <p:sp>
        <p:nvSpPr>
          <p:cNvPr id="21511" name="Date Placeholder 7">
            <a:extLst>
              <a:ext uri="{FF2B5EF4-FFF2-40B4-BE49-F238E27FC236}">
                <a16:creationId xmlns:a16="http://schemas.microsoft.com/office/drawing/2014/main" id="{D6AB5F84-7E7A-4387-B24E-A124727C4C8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C0D8DE-CDBC-44FE-BB96-C3427CB6884D}" type="datetime1">
              <a:rPr lang="en-US" altLang="en-US" sz="1200" smtClean="0">
                <a:latin typeface="Garamond" panose="02020404030301010803" pitchFamily="18" charset="0"/>
              </a:rPr>
              <a:t>1/23/2019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7520579-2CBF-4F82-AB6D-D1E83DF59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4">
            <a:extLst>
              <a:ext uri="{FF2B5EF4-FFF2-40B4-BE49-F238E27FC236}">
                <a16:creationId xmlns:a16="http://schemas.microsoft.com/office/drawing/2014/main" id="{16F68220-D569-460C-BDCA-043CC94E7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084A02-F66E-4A8A-B760-23334130B98A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39C155F8-BBF3-4CE4-93AE-67915F040E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Our first C program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8EF3F09F-20C0-4D4F-909D-8AC733BEC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7338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#include &lt;stdio.h&gt;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int main()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{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	printf("Hello World!\n");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	return 0;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2532" name="AutoShape 7">
            <a:extLst>
              <a:ext uri="{FF2B5EF4-FFF2-40B4-BE49-F238E27FC236}">
                <a16:creationId xmlns:a16="http://schemas.microsoft.com/office/drawing/2014/main" id="{A03FBDC8-9449-480E-85D3-E8E96CEDEA0F}"/>
              </a:ext>
            </a:extLst>
          </p:cNvPr>
          <p:cNvSpPr>
            <a:spLocks/>
          </p:cNvSpPr>
          <p:nvPr/>
        </p:nvSpPr>
        <p:spPr bwMode="auto">
          <a:xfrm>
            <a:off x="2362200" y="1219200"/>
            <a:ext cx="6172200" cy="1371600"/>
          </a:xfrm>
          <a:prstGeom prst="borderCallout1">
            <a:avLst>
              <a:gd name="adj1" fmla="val 9407"/>
              <a:gd name="adj2" fmla="val -42"/>
              <a:gd name="adj3" fmla="val 209259"/>
              <a:gd name="adj4" fmla="val -1152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main</a:t>
            </a:r>
            <a:r>
              <a:rPr lang="en-US" altLang="en-US" sz="1800"/>
              <a:t> is the name of the primary (or main) procedure.  All ANSI C programs must have a main routine named </a:t>
            </a:r>
            <a:r>
              <a:rPr lang="en-US" altLang="en-US" sz="1800">
                <a:latin typeface="Courier New" panose="02070309020205020404" pitchFamily="49" charset="0"/>
              </a:rPr>
              <a:t>main</a:t>
            </a:r>
          </a:p>
        </p:txBody>
      </p:sp>
      <p:sp>
        <p:nvSpPr>
          <p:cNvPr id="22533" name="AutoShape 8">
            <a:extLst>
              <a:ext uri="{FF2B5EF4-FFF2-40B4-BE49-F238E27FC236}">
                <a16:creationId xmlns:a16="http://schemas.microsoft.com/office/drawing/2014/main" id="{D6B70D46-8935-41DC-AD26-CACFA406FF64}"/>
              </a:ext>
            </a:extLst>
          </p:cNvPr>
          <p:cNvSpPr>
            <a:spLocks/>
          </p:cNvSpPr>
          <p:nvPr/>
        </p:nvSpPr>
        <p:spPr bwMode="auto">
          <a:xfrm>
            <a:off x="2971800" y="2678113"/>
            <a:ext cx="5810250" cy="1131887"/>
          </a:xfrm>
          <a:prstGeom prst="borderCallout1">
            <a:avLst>
              <a:gd name="adj1" fmla="val 10097"/>
              <a:gd name="adj2" fmla="val -296"/>
              <a:gd name="adj3" fmla="val 131120"/>
              <a:gd name="adj4" fmla="val -1267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The () indicates that </a:t>
            </a:r>
            <a:r>
              <a:rPr lang="en-US" altLang="en-US" sz="1800">
                <a:latin typeface="Courier New" panose="02070309020205020404" pitchFamily="49" charset="0"/>
              </a:rPr>
              <a:t>main</a:t>
            </a:r>
            <a:r>
              <a:rPr lang="en-US" altLang="en-US" sz="1800"/>
              <a:t> is the name of a procedure.  All procedure references must be followed with ()</a:t>
            </a:r>
          </a:p>
        </p:txBody>
      </p:sp>
      <p:sp>
        <p:nvSpPr>
          <p:cNvPr id="22534" name="Date Placeholder 6">
            <a:extLst>
              <a:ext uri="{FF2B5EF4-FFF2-40B4-BE49-F238E27FC236}">
                <a16:creationId xmlns:a16="http://schemas.microsoft.com/office/drawing/2014/main" id="{86E22571-D2A9-4432-9CF0-CA1BBE2ACA0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09AF0A-8B75-42A8-B799-588DFD9E5D70}" type="datetime1">
              <a:rPr lang="en-US" altLang="en-US" sz="1200" smtClean="0">
                <a:latin typeface="Garamond" panose="02020404030301010803" pitchFamily="18" charset="0"/>
              </a:rPr>
              <a:t>1/23/2019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468039-125B-43F5-808A-CC7B804E2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4">
            <a:extLst>
              <a:ext uri="{FF2B5EF4-FFF2-40B4-BE49-F238E27FC236}">
                <a16:creationId xmlns:a16="http://schemas.microsoft.com/office/drawing/2014/main" id="{EC669DBC-D86B-46EC-A0A8-F699F32B6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001E5D-8539-4247-A1FF-F508049C3939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1FFFA9C6-FF56-4070-AC47-9676361A60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Our first C program</a:t>
            </a: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96FFD784-655E-4071-B587-C23B3E9FE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7338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#include &lt;stdio.h&gt;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int main()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{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	printf("Hello World!\n");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	return 0;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3556" name="AutoShape 4">
            <a:extLst>
              <a:ext uri="{FF2B5EF4-FFF2-40B4-BE49-F238E27FC236}">
                <a16:creationId xmlns:a16="http://schemas.microsoft.com/office/drawing/2014/main" id="{37397D0A-9AF1-4DD2-ACFE-67264D8A2AF2}"/>
              </a:ext>
            </a:extLst>
          </p:cNvPr>
          <p:cNvSpPr>
            <a:spLocks/>
          </p:cNvSpPr>
          <p:nvPr/>
        </p:nvSpPr>
        <p:spPr bwMode="auto">
          <a:xfrm>
            <a:off x="1828800" y="1524000"/>
            <a:ext cx="6477000" cy="1524000"/>
          </a:xfrm>
          <a:prstGeom prst="borderCallout1">
            <a:avLst>
              <a:gd name="adj1" fmla="val 10000"/>
              <a:gd name="adj2" fmla="val -1176"/>
              <a:gd name="adj3" fmla="val 219722"/>
              <a:gd name="adj4" fmla="val -1338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{ } </a:t>
            </a:r>
            <a:r>
              <a:rPr lang="en-US" altLang="en-US" sz="1800"/>
              <a:t>enclose a "block".  A block is zero or more C statements. Note that code inside a block is typically indented for readability—knowing what code is inside the current block is quite useful.</a:t>
            </a:r>
          </a:p>
        </p:txBody>
      </p:sp>
      <p:sp>
        <p:nvSpPr>
          <p:cNvPr id="23557" name="Date Placeholder 5">
            <a:extLst>
              <a:ext uri="{FF2B5EF4-FFF2-40B4-BE49-F238E27FC236}">
                <a16:creationId xmlns:a16="http://schemas.microsoft.com/office/drawing/2014/main" id="{58AC9DD5-524E-400F-B3D0-5EE2CF394F3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817D578-54E6-4407-B600-362EC90EEB48}" type="datetime1">
              <a:rPr lang="en-US" altLang="en-US" sz="1200" smtClean="0">
                <a:latin typeface="Garamond" panose="02020404030301010803" pitchFamily="18" charset="0"/>
              </a:rPr>
              <a:t>1/23/2019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5FACECC-A60E-49CD-9B50-0767EB329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4">
            <a:extLst>
              <a:ext uri="{FF2B5EF4-FFF2-40B4-BE49-F238E27FC236}">
                <a16:creationId xmlns:a16="http://schemas.microsoft.com/office/drawing/2014/main" id="{A28718E6-67DD-496F-8A8D-D9E002546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214D38E-8304-4980-8E03-AE35EBFFDF3A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B022F456-1016-4C55-B54F-4D8F7ADA88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Our first C program</a:t>
            </a: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0EFF498E-1CFF-4F14-8891-30AB2AF5D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7338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#include &lt;stdio.h&gt;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int main()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{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	printf("Hello World!\n");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	return 0;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4580" name="AutoShape 4">
            <a:extLst>
              <a:ext uri="{FF2B5EF4-FFF2-40B4-BE49-F238E27FC236}">
                <a16:creationId xmlns:a16="http://schemas.microsoft.com/office/drawing/2014/main" id="{F4CA81E4-B03C-462D-8247-F59FC591A219}"/>
              </a:ext>
            </a:extLst>
          </p:cNvPr>
          <p:cNvSpPr>
            <a:spLocks/>
          </p:cNvSpPr>
          <p:nvPr/>
        </p:nvSpPr>
        <p:spPr bwMode="auto">
          <a:xfrm>
            <a:off x="2413000" y="1219200"/>
            <a:ext cx="6477000" cy="1143000"/>
          </a:xfrm>
          <a:prstGeom prst="borderCallout1">
            <a:avLst>
              <a:gd name="adj1" fmla="val 10000"/>
              <a:gd name="adj2" fmla="val -1176"/>
              <a:gd name="adj3" fmla="val 294028"/>
              <a:gd name="adj4" fmla="val -738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printf() </a:t>
            </a:r>
            <a:r>
              <a:rPr lang="en-US" altLang="en-US" sz="1800"/>
              <a:t>is a "built-in" function (which is actually defined in</a:t>
            </a:r>
            <a:r>
              <a:rPr lang="en-US" altLang="en-US" sz="1800">
                <a:latin typeface="Courier New" panose="02070309020205020404" pitchFamily="49" charset="0"/>
              </a:rPr>
              <a:t> stdio.h</a:t>
            </a:r>
            <a:r>
              <a:rPr lang="en-US" altLang="en-US" sz="1800"/>
              <a:t>).</a:t>
            </a:r>
            <a:r>
              <a:rPr lang="en-US" altLang="en-US" sz="1800">
                <a:latin typeface="Courier New" panose="02070309020205020404" pitchFamily="49" charset="0"/>
              </a:rPr>
              <a:t>  </a:t>
            </a:r>
            <a:endParaRPr lang="en-US" altLang="en-US" sz="1800"/>
          </a:p>
        </p:txBody>
      </p:sp>
      <p:sp>
        <p:nvSpPr>
          <p:cNvPr id="24581" name="AutoShape 5">
            <a:extLst>
              <a:ext uri="{FF2B5EF4-FFF2-40B4-BE49-F238E27FC236}">
                <a16:creationId xmlns:a16="http://schemas.microsoft.com/office/drawing/2014/main" id="{C51D8051-CFF5-4426-90FE-CB827AD4B876}"/>
              </a:ext>
            </a:extLst>
          </p:cNvPr>
          <p:cNvSpPr>
            <a:spLocks/>
          </p:cNvSpPr>
          <p:nvPr/>
        </p:nvSpPr>
        <p:spPr bwMode="auto">
          <a:xfrm>
            <a:off x="4903788" y="2590800"/>
            <a:ext cx="3478212" cy="1916113"/>
          </a:xfrm>
          <a:prstGeom prst="borderCallout1">
            <a:avLst>
              <a:gd name="adj1" fmla="val 5963"/>
              <a:gd name="adj2" fmla="val -2190"/>
              <a:gd name="adj3" fmla="val 103727"/>
              <a:gd name="adj4" fmla="val -2332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"</a:t>
            </a:r>
            <a:r>
              <a:rPr lang="en-US" altLang="en-US" sz="1800">
                <a:latin typeface="Courier New" panose="02070309020205020404" pitchFamily="49" charset="0"/>
              </a:rPr>
              <a:t>Hello World!</a:t>
            </a:r>
            <a:r>
              <a:rPr lang="en-US" altLang="en-US" sz="1800"/>
              <a:t>" is the string to print.</a:t>
            </a:r>
            <a:br>
              <a:rPr lang="en-US" altLang="en-US" sz="1800"/>
            </a:br>
            <a:r>
              <a:rPr lang="en-US" altLang="en-US" sz="1800"/>
              <a:t> More formally, this is called the control string or control specifier.</a:t>
            </a:r>
          </a:p>
        </p:txBody>
      </p:sp>
      <p:sp>
        <p:nvSpPr>
          <p:cNvPr id="24582" name="AutoShape 7">
            <a:extLst>
              <a:ext uri="{FF2B5EF4-FFF2-40B4-BE49-F238E27FC236}">
                <a16:creationId xmlns:a16="http://schemas.microsoft.com/office/drawing/2014/main" id="{8922BD1C-BE40-41AE-AFC9-F51E935F1B37}"/>
              </a:ext>
            </a:extLst>
          </p:cNvPr>
          <p:cNvSpPr>
            <a:spLocks/>
          </p:cNvSpPr>
          <p:nvPr/>
        </p:nvSpPr>
        <p:spPr bwMode="auto">
          <a:xfrm>
            <a:off x="1524000" y="5181600"/>
            <a:ext cx="6324600" cy="838200"/>
          </a:xfrm>
          <a:prstGeom prst="borderCallout3">
            <a:avLst>
              <a:gd name="adj1" fmla="val 10000"/>
              <a:gd name="adj2" fmla="val 101204"/>
              <a:gd name="adj3" fmla="val 10000"/>
              <a:gd name="adj4" fmla="val 106880"/>
              <a:gd name="adj5" fmla="val -11389"/>
              <a:gd name="adj6" fmla="val 106880"/>
              <a:gd name="adj7" fmla="val -51824"/>
              <a:gd name="adj8" fmla="val 5791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Every statement must end with a ";". Preprocessing directives do not end with a ";" (but must end with a return).</a:t>
            </a:r>
          </a:p>
        </p:txBody>
      </p:sp>
      <p:sp>
        <p:nvSpPr>
          <p:cNvPr id="24583" name="Date Placeholder 7">
            <a:extLst>
              <a:ext uri="{FF2B5EF4-FFF2-40B4-BE49-F238E27FC236}">
                <a16:creationId xmlns:a16="http://schemas.microsoft.com/office/drawing/2014/main" id="{ACB24AE4-65ED-42A8-BF49-3F88EC5A283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7DF8D8-0985-4DF0-832F-A1BC3B722E67}" type="datetime1">
              <a:rPr lang="en-US" altLang="en-US" sz="1200" smtClean="0">
                <a:latin typeface="Garamond" panose="02020404030301010803" pitchFamily="18" charset="0"/>
              </a:rPr>
              <a:t>1/23/2019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937CBD0-45CD-404B-9A1B-9A4108751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>
            <a:extLst>
              <a:ext uri="{FF2B5EF4-FFF2-40B4-BE49-F238E27FC236}">
                <a16:creationId xmlns:a16="http://schemas.microsoft.com/office/drawing/2014/main" id="{E35523A2-2290-4D28-AC2A-8CFE2BCEE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22EFE1-862E-4F43-845B-868D2DA35594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FDB47C5F-EAF4-4F7B-A3E7-CD747B8E7B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Our first C program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F5B79563-A387-447D-A65F-943074ACA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7338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#include &lt;stdio.h&gt;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int main()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{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	printf("Hello World!\n");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	return 0;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5604" name="AutoShape 6">
            <a:extLst>
              <a:ext uri="{FF2B5EF4-FFF2-40B4-BE49-F238E27FC236}">
                <a16:creationId xmlns:a16="http://schemas.microsoft.com/office/drawing/2014/main" id="{D028D4BF-5275-4965-8C75-C1F8B9F7136D}"/>
              </a:ext>
            </a:extLst>
          </p:cNvPr>
          <p:cNvSpPr>
            <a:spLocks/>
          </p:cNvSpPr>
          <p:nvPr/>
        </p:nvSpPr>
        <p:spPr bwMode="auto">
          <a:xfrm>
            <a:off x="762000" y="1295400"/>
            <a:ext cx="6324600" cy="1143000"/>
          </a:xfrm>
          <a:prstGeom prst="borderCallout3">
            <a:avLst>
              <a:gd name="adj1" fmla="val 10000"/>
              <a:gd name="adj2" fmla="val 101204"/>
              <a:gd name="adj3" fmla="val 10000"/>
              <a:gd name="adj4" fmla="val 112903"/>
              <a:gd name="adj5" fmla="val 130556"/>
              <a:gd name="adj6" fmla="val 112903"/>
              <a:gd name="adj7" fmla="val 292542"/>
              <a:gd name="adj8" fmla="val 6221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The </a:t>
            </a:r>
            <a:r>
              <a:rPr lang="en-US" altLang="en-US" sz="1800">
                <a:latin typeface="Courier New" panose="02070309020205020404" pitchFamily="49" charset="0"/>
              </a:rPr>
              <a:t>\n</a:t>
            </a:r>
            <a:r>
              <a:rPr lang="en-US" altLang="en-US" sz="1800"/>
              <a:t> is an escape character used by the </a:t>
            </a:r>
            <a:r>
              <a:rPr lang="en-US" altLang="en-US" sz="1800">
                <a:latin typeface="Courier New" panose="02070309020205020404" pitchFamily="49" charset="0"/>
              </a:rPr>
              <a:t>printf</a:t>
            </a:r>
            <a:r>
              <a:rPr lang="en-US" altLang="en-US" sz="1800"/>
              <a:t> function; inserting this character in the control string causes a “newline” to be printed—it’s as if you hit the “Enter” key </a:t>
            </a:r>
          </a:p>
        </p:txBody>
      </p:sp>
      <p:sp>
        <p:nvSpPr>
          <p:cNvPr id="25605" name="Date Placeholder 5">
            <a:extLst>
              <a:ext uri="{FF2B5EF4-FFF2-40B4-BE49-F238E27FC236}">
                <a16:creationId xmlns:a16="http://schemas.microsoft.com/office/drawing/2014/main" id="{E19AC7CF-A464-40DC-B56C-F2F27A915D5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984E88-0FCB-43C7-9EF1-74A4A3B5F4FA}" type="datetime1">
              <a:rPr lang="en-US" altLang="en-US" sz="1200" smtClean="0">
                <a:latin typeface="Garamond" panose="02020404030301010803" pitchFamily="18" charset="0"/>
              </a:rPr>
              <a:t>1/23/2019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5A7D696-0AB8-416A-9C43-5E9BB6411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Announcements/notes</a:t>
            </a:r>
          </a:p>
          <a:p>
            <a:pPr lvl="1"/>
            <a:r>
              <a:rPr lang="en-US" dirty="0"/>
              <a:t>Chapter 1 exercises due Monday, 1/28</a:t>
            </a:r>
          </a:p>
          <a:p>
            <a:pPr lvl="1"/>
            <a:r>
              <a:rPr lang="en-US" dirty="0"/>
              <a:t>Program 1 due Wednesday, 1/30</a:t>
            </a:r>
          </a:p>
          <a:p>
            <a:pPr lvl="2"/>
            <a:r>
              <a:rPr lang="en-US" dirty="0"/>
              <a:t>10 points: register for access to the course textbook</a:t>
            </a:r>
          </a:p>
          <a:p>
            <a:pPr lvl="2"/>
            <a:r>
              <a:rPr lang="en-US" dirty="0"/>
              <a:t>10 points: introduce yourself to your instructor</a:t>
            </a:r>
          </a:p>
          <a:p>
            <a:pPr lvl="2"/>
            <a:r>
              <a:rPr lang="en-US" dirty="0"/>
              <a:t>30 points: complete simple C program</a:t>
            </a:r>
          </a:p>
          <a:p>
            <a:pPr lvl="2"/>
            <a:endParaRPr lang="en-US" dirty="0"/>
          </a:p>
          <a:p>
            <a:r>
              <a:rPr lang="en-US" dirty="0"/>
              <a:t>Today’s lecture</a:t>
            </a:r>
          </a:p>
          <a:p>
            <a:pPr lvl="1"/>
            <a:r>
              <a:rPr lang="en-US" dirty="0"/>
              <a:t>Course overview</a:t>
            </a:r>
          </a:p>
          <a:p>
            <a:pPr lvl="2"/>
            <a:r>
              <a:rPr lang="en-US" dirty="0"/>
              <a:t>Instructor information</a:t>
            </a:r>
          </a:p>
          <a:p>
            <a:pPr lvl="2"/>
            <a:r>
              <a:rPr lang="en-US" dirty="0"/>
              <a:t>Course materials</a:t>
            </a:r>
          </a:p>
          <a:p>
            <a:pPr lvl="2"/>
            <a:r>
              <a:rPr lang="en-US" dirty="0"/>
              <a:t>Course policies</a:t>
            </a:r>
          </a:p>
          <a:p>
            <a:pPr lvl="2"/>
            <a:r>
              <a:rPr lang="en-US" dirty="0"/>
              <a:t>Resources</a:t>
            </a:r>
          </a:p>
          <a:p>
            <a:pPr lvl="1"/>
            <a:r>
              <a:rPr lang="en-US" dirty="0"/>
              <a:t>Introduction to C programming</a:t>
            </a:r>
          </a:p>
          <a:p>
            <a:pPr lvl="2"/>
            <a:r>
              <a:rPr lang="en-US" dirty="0"/>
              <a:t>Basic C program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E2F386A-B40B-46AF-9CB3-B4152A6455F8}" type="datetime1">
              <a:rPr lang="en-US" smtClean="0">
                <a:latin typeface="+mj-lt"/>
              </a:rPr>
              <a:t>1/23/2019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>
            <a:extLst>
              <a:ext uri="{FF2B5EF4-FFF2-40B4-BE49-F238E27FC236}">
                <a16:creationId xmlns:a16="http://schemas.microsoft.com/office/drawing/2014/main" id="{FE850232-EB90-48DA-AE29-F52EF76B4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46E05A0-4281-42B3-A3E3-4CA72E46C708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AEC38196-2B30-4DF1-BFEF-5E3FE7B6BC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Our first C program</a:t>
            </a: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22435194-0647-4F36-B352-3982433A2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7338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#include &lt;stdio.h&gt;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int main()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{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	printf("Hello World!\n");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	return 0;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6628" name="AutoShape 6">
            <a:extLst>
              <a:ext uri="{FF2B5EF4-FFF2-40B4-BE49-F238E27FC236}">
                <a16:creationId xmlns:a16="http://schemas.microsoft.com/office/drawing/2014/main" id="{BB33B09A-FBBE-4055-BD7B-C27FCF398B6F}"/>
              </a:ext>
            </a:extLst>
          </p:cNvPr>
          <p:cNvSpPr>
            <a:spLocks/>
          </p:cNvSpPr>
          <p:nvPr/>
        </p:nvSpPr>
        <p:spPr bwMode="auto">
          <a:xfrm>
            <a:off x="762000" y="1219200"/>
            <a:ext cx="6324600" cy="1143000"/>
          </a:xfrm>
          <a:prstGeom prst="borderCallout3">
            <a:avLst>
              <a:gd name="adj1" fmla="val 10000"/>
              <a:gd name="adj2" fmla="val 101204"/>
              <a:gd name="adj3" fmla="val 10000"/>
              <a:gd name="adj4" fmla="val 112903"/>
              <a:gd name="adj5" fmla="val 130556"/>
              <a:gd name="adj6" fmla="val 112903"/>
              <a:gd name="adj7" fmla="val 251250"/>
              <a:gd name="adj8" fmla="val 554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The </a:t>
            </a:r>
            <a:r>
              <a:rPr lang="en-US" altLang="en-US" sz="1800">
                <a:latin typeface="Courier New" panose="02070309020205020404" pitchFamily="49" charset="0"/>
              </a:rPr>
              <a:t>int</a:t>
            </a:r>
            <a:r>
              <a:rPr lang="en-US" altLang="en-US" sz="1800"/>
              <a:t> tells the compiler our </a:t>
            </a:r>
            <a:r>
              <a:rPr lang="en-US" altLang="en-US" sz="1800">
                <a:latin typeface="Courier New" panose="02070309020205020404" pitchFamily="49" charset="0"/>
              </a:rPr>
              <a:t>main()</a:t>
            </a:r>
            <a:r>
              <a:rPr lang="en-US" altLang="en-US" sz="1800"/>
              <a:t> program will return an integer to the operating system; the </a:t>
            </a:r>
            <a:r>
              <a:rPr lang="en-US" altLang="en-US" sz="1800">
                <a:latin typeface="Courier New" panose="02070309020205020404" pitchFamily="49" charset="0"/>
              </a:rPr>
              <a:t>return</a:t>
            </a:r>
            <a:r>
              <a:rPr lang="en-US" altLang="en-US" sz="1800"/>
              <a:t> tells what integer value to return. This keyword could be void, indicating that the program returns nothing to the OS.</a:t>
            </a:r>
          </a:p>
        </p:txBody>
      </p:sp>
      <p:sp>
        <p:nvSpPr>
          <p:cNvPr id="26629" name="Date Placeholder 5">
            <a:extLst>
              <a:ext uri="{FF2B5EF4-FFF2-40B4-BE49-F238E27FC236}">
                <a16:creationId xmlns:a16="http://schemas.microsoft.com/office/drawing/2014/main" id="{DFC45563-654F-4AFB-A042-0ED38E392FB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67E621-FEA8-4CC9-BF1C-91358B196985}" type="datetime1">
              <a:rPr lang="en-US" altLang="en-US" sz="1200" smtClean="0">
                <a:latin typeface="Garamond" panose="02020404030301010803" pitchFamily="18" charset="0"/>
              </a:rPr>
              <a:t>1/23/2019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A0903E1-E842-44DC-BE5D-4BAD16570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Next time:</a:t>
            </a:r>
          </a:p>
          <a:p>
            <a:pPr lvl="1"/>
            <a:r>
              <a:rPr lang="en-US" dirty="0"/>
              <a:t>Continue basic C program structure</a:t>
            </a:r>
          </a:p>
          <a:p>
            <a:pPr lvl="1"/>
            <a:r>
              <a:rPr lang="en-US" dirty="0"/>
              <a:t>IDE demonstrations</a:t>
            </a:r>
          </a:p>
          <a:p>
            <a:pPr lvl="2"/>
            <a:r>
              <a:rPr lang="en-US" dirty="0" err="1"/>
              <a:t>zyBooks</a:t>
            </a:r>
            <a:r>
              <a:rPr lang="en-US" dirty="0"/>
              <a:t> IDE</a:t>
            </a:r>
          </a:p>
          <a:p>
            <a:pPr lvl="2"/>
            <a:r>
              <a:rPr lang="en-US" dirty="0"/>
              <a:t>Visual Studio</a:t>
            </a:r>
          </a:p>
          <a:p>
            <a:pPr lvl="2"/>
            <a:endParaRPr lang="en-US" dirty="0"/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Chapter 1 exercises due Monday, 1/28</a:t>
            </a:r>
          </a:p>
          <a:p>
            <a:pPr lvl="1"/>
            <a:r>
              <a:rPr lang="en-US" dirty="0"/>
              <a:t>Program 1 due Wednesday, 1/30</a:t>
            </a:r>
          </a:p>
          <a:p>
            <a:pPr lvl="2"/>
            <a:r>
              <a:rPr lang="en-US" dirty="0"/>
              <a:t>10 points: register for access to the course textbook</a:t>
            </a:r>
          </a:p>
          <a:p>
            <a:pPr lvl="2"/>
            <a:r>
              <a:rPr lang="en-US" dirty="0"/>
              <a:t>10 points: introduce yourself to your instructor</a:t>
            </a:r>
          </a:p>
          <a:p>
            <a:pPr lvl="2"/>
            <a:r>
              <a:rPr lang="en-US" dirty="0"/>
              <a:t>30 points: complete simple C program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C0B518B-4913-46EF-ABF1-CD110C6ACA11}" type="datetime1">
              <a:rPr lang="en-US" smtClean="0">
                <a:latin typeface="+mj-lt"/>
              </a:rPr>
              <a:t>1/23/2019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>
                <a:latin typeface="+mj-lt"/>
              </a:rPr>
              <a:pPr/>
              <a:t>21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619663C-DE4D-4CDD-A5C5-78B6C9610AB0}" type="datetime1">
              <a:rPr lang="en-US" smtClean="0">
                <a:latin typeface="Garamond" charset="0"/>
              </a:rPr>
              <a:t>1/23/2019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4B5A04-0571-114E-94B4-90CD717AD2C9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Course instructors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0641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Dr. Lin Li </a:t>
            </a:r>
            <a:r>
              <a:rPr lang="en-US" i="1" dirty="0">
                <a:latin typeface="Arial" charset="0"/>
              </a:rPr>
              <a:t>(Section 201)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E-mail:</a:t>
            </a:r>
            <a:r>
              <a:rPr lang="en-US" dirty="0">
                <a:latin typeface="Arial" charset="0"/>
              </a:rPr>
              <a:t> Lin_Li@uml.edu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Office:</a:t>
            </a:r>
            <a:r>
              <a:rPr lang="en-US" dirty="0">
                <a:latin typeface="Arial" charset="0"/>
              </a:rPr>
              <a:t> 402 Ball Hall (desk #17)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 hours:</a:t>
            </a:r>
            <a:r>
              <a:rPr lang="en-US" dirty="0">
                <a:latin typeface="Arial" charset="0"/>
              </a:rPr>
              <a:t> MW 9:30-11 AM</a:t>
            </a:r>
            <a:endParaRPr lang="en-US" u="sng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Dr. Michael Geiger </a:t>
            </a:r>
            <a:r>
              <a:rPr lang="en-US" i="1" dirty="0">
                <a:latin typeface="Arial" charset="0"/>
              </a:rPr>
              <a:t>(Section 202)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E-mail:</a:t>
            </a:r>
            <a:r>
              <a:rPr lang="en-US" dirty="0">
                <a:latin typeface="Arial" charset="0"/>
              </a:rPr>
              <a:t>  </a:t>
            </a:r>
            <a:r>
              <a:rPr lang="en-US" dirty="0" err="1">
                <a:latin typeface="Arial" charset="0"/>
              </a:rPr>
              <a:t>Michael_Geiger@uml.edu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Phone:</a:t>
            </a:r>
            <a:r>
              <a:rPr lang="en-US" dirty="0">
                <a:latin typeface="Arial" charset="0"/>
              </a:rPr>
              <a:t> 978-934-3618 (x43618 on campus)</a:t>
            </a:r>
            <a:endParaRPr lang="en-US" u="sng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Office:</a:t>
            </a:r>
            <a:r>
              <a:rPr lang="en-US" dirty="0">
                <a:latin typeface="Arial" charset="0"/>
              </a:rPr>
              <a:t>  301A Ball Hall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 hours:</a:t>
            </a:r>
            <a:r>
              <a:rPr lang="en-US" dirty="0">
                <a:latin typeface="Arial" charset="0"/>
              </a:rPr>
              <a:t> MWF 1-1:50 PM, </a:t>
            </a:r>
            <a:r>
              <a:rPr lang="en-US" dirty="0" err="1">
                <a:latin typeface="Arial" charset="0"/>
              </a:rPr>
              <a:t>TTh</a:t>
            </a:r>
            <a:r>
              <a:rPr lang="en-US" dirty="0">
                <a:latin typeface="Arial" charset="0"/>
              </a:rPr>
              <a:t> by appointment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Additional instructional support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Tutoring through CLASS center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Grader TBD</a:t>
            </a:r>
          </a:p>
          <a:p>
            <a:pPr marL="671512" lvl="2" indent="0" eaLnBrk="1" hangingPunct="1">
              <a:lnSpc>
                <a:spcPct val="90000"/>
              </a:lnSpc>
              <a:buNone/>
            </a:pPr>
            <a:endParaRPr lang="en-US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975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1BFF65-F072-48B2-846E-CDA8C640E047}" type="datetime1">
              <a:rPr lang="en-US" smtClean="0">
                <a:latin typeface="Garamond" charset="0"/>
              </a:rPr>
              <a:t>1/23/2019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7EDDFA-8E76-1F47-8ECE-12CB66C78402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Course materials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0000FF"/>
                </a:solidFill>
                <a:ea typeface="+mn-ea"/>
              </a:rPr>
              <a:t>Required Textbook: </a:t>
            </a:r>
            <a:r>
              <a:rPr lang="en-US" i="1" dirty="0">
                <a:ea typeface="+mn-ea"/>
              </a:rPr>
              <a:t>Programming in C with </a:t>
            </a:r>
            <a:r>
              <a:rPr lang="en-US" i="1" dirty="0" err="1">
                <a:ea typeface="+mn-ea"/>
              </a:rPr>
              <a:t>zyLabs</a:t>
            </a:r>
            <a:r>
              <a:rPr lang="en-US" i="1" dirty="0">
                <a:ea typeface="+mn-ea"/>
              </a:rPr>
              <a:t>, </a:t>
            </a:r>
            <a:r>
              <a:rPr lang="en-US" dirty="0">
                <a:ea typeface="+mn-ea"/>
              </a:rPr>
              <a:t>EECE.2160, Spring 2019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Electronic textbook + IDE for writing programs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10% of grade assigned to exercises from text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To access text: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Sign in or create account @ </a:t>
            </a:r>
            <a:r>
              <a:rPr lang="en-US" dirty="0" err="1">
                <a:ea typeface="+mn-ea"/>
              </a:rPr>
              <a:t>learn.zybooks.com</a:t>
            </a:r>
            <a:endParaRPr lang="en-US" dirty="0">
              <a:ea typeface="+mn-ea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Enter </a:t>
            </a:r>
            <a:r>
              <a:rPr lang="en-US" dirty="0" err="1">
                <a:ea typeface="+mn-ea"/>
              </a:rPr>
              <a:t>zyBook</a:t>
            </a:r>
            <a:r>
              <a:rPr lang="en-US" dirty="0">
                <a:ea typeface="+mn-ea"/>
              </a:rPr>
              <a:t> code: UMLEECE2160GeigerSpring2019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Subscribe ($77 this term; lasts until 5/25/19)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Textbook registration requires you to supply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>
                <a:ea typeface="+mn-ea"/>
              </a:rPr>
              <a:t>student.uml.edu</a:t>
            </a:r>
            <a:r>
              <a:rPr lang="en-US" dirty="0">
                <a:ea typeface="+mn-ea"/>
              </a:rPr>
              <a:t> e-mail address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Section in which </a:t>
            </a:r>
            <a:r>
              <a:rPr lang="en-US" u="sng" dirty="0">
                <a:ea typeface="+mn-ea"/>
              </a:rPr>
              <a:t>you are enrolled</a:t>
            </a:r>
            <a:endParaRPr lang="en-US" dirty="0">
              <a:ea typeface="+mn-ea"/>
            </a:endParaRPr>
          </a:p>
          <a:p>
            <a:pPr lvl="2"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May want to use other IDE (Visual Studio, </a:t>
            </a:r>
            <a:r>
              <a:rPr lang="en-US" dirty="0" err="1">
                <a:ea typeface="+mn-ea"/>
              </a:rPr>
              <a:t>xCode</a:t>
            </a:r>
            <a:r>
              <a:rPr lang="en-US" dirty="0">
                <a:ea typeface="+mn-ea"/>
              </a:rPr>
              <a:t>)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Directions on use to be posted to web</a:t>
            </a:r>
          </a:p>
        </p:txBody>
      </p:sp>
    </p:spTree>
    <p:extLst>
      <p:ext uri="{BB962C8B-B14F-4D97-AF65-F5344CB8AC3E}">
        <p14:creationId xmlns:p14="http://schemas.microsoft.com/office/powerpoint/2010/main" val="375018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Additional course materials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Course websites: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Arial" charset="0"/>
              </a:rPr>
              <a:t>http://mjgeiger.github.io/eece2160/sp19/index.htm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  <a:latin typeface="Arial" charset="0"/>
              </a:rPr>
              <a:t>http://mjgeiger.github.io/eece2160/sp19/schedule.htm</a:t>
            </a:r>
          </a:p>
          <a:p>
            <a:pPr lvl="1"/>
            <a:r>
              <a:rPr lang="en-US" dirty="0">
                <a:latin typeface="Arial" charset="0"/>
              </a:rPr>
              <a:t>Will contain lecture slides, handouts, assignments</a:t>
            </a:r>
          </a:p>
          <a:p>
            <a:r>
              <a:rPr lang="en-US" dirty="0">
                <a:latin typeface="Arial" charset="0"/>
              </a:rPr>
              <a:t>Discussion group through Blackboard </a:t>
            </a:r>
          </a:p>
          <a:p>
            <a:pPr lvl="1"/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Do not post code to the discussion group</a:t>
            </a:r>
            <a:endParaRPr lang="en-US" b="1" u="sng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All course announcements will be posted on Blackboard as well</a:t>
            </a:r>
          </a:p>
          <a:p>
            <a:pPr lvl="1"/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3488F5B-E68F-4C79-9A6C-31C58EB72279}" type="datetime1">
              <a:rPr lang="en-US" smtClean="0">
                <a:latin typeface="Garamond" charset="0"/>
              </a:rPr>
              <a:t>1/23/2019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16EF92-7613-F24B-96B4-24505B952C74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3D37C42-62D2-43D7-9804-CD5059B5FF6D}" type="datetime1">
              <a:rPr lang="en-US" smtClean="0">
                <a:latin typeface="Garamond" charset="0"/>
              </a:rPr>
              <a:t>1/23/2019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05797D-0B1A-634A-AA1A-3471CE0CA328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>
                <a:latin typeface="Garamond" charset="0"/>
              </a:rPr>
              <a:t>Grading and exam dates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Grading breakdown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Programming assignments</a:t>
            </a:r>
            <a:r>
              <a:rPr lang="en-US" dirty="0">
                <a:latin typeface="Arial" charset="0"/>
              </a:rPr>
              <a:t>: 50%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No programs will be dropped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Textbook activities</a:t>
            </a:r>
            <a:r>
              <a:rPr lang="en-US" dirty="0">
                <a:latin typeface="Arial" charset="0"/>
              </a:rPr>
              <a:t>: 10%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Participation activities: 5%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Challenge activities: 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Lowest of first 2 exams</a:t>
            </a:r>
            <a:r>
              <a:rPr lang="en-US" dirty="0">
                <a:latin typeface="Arial" charset="0"/>
              </a:rPr>
              <a:t>: 10%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Highest of first 2 exams</a:t>
            </a:r>
            <a:r>
              <a:rPr lang="en-US" dirty="0">
                <a:latin typeface="Arial" charset="0"/>
              </a:rPr>
              <a:t>: 15%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Exam 3</a:t>
            </a:r>
            <a:r>
              <a:rPr lang="en-US" dirty="0">
                <a:latin typeface="Arial" charset="0"/>
              </a:rPr>
              <a:t>: 15%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Exam dates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1</a:t>
            </a:r>
            <a:r>
              <a:rPr lang="en-US" dirty="0">
                <a:latin typeface="Arial" charset="0"/>
              </a:rPr>
              <a:t>: Friday, February 22 in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2</a:t>
            </a:r>
            <a:r>
              <a:rPr lang="en-US" dirty="0">
                <a:latin typeface="Arial" charset="0"/>
              </a:rPr>
              <a:t>: Monday, April 1 in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3</a:t>
            </a:r>
            <a:r>
              <a:rPr lang="en-US" dirty="0">
                <a:latin typeface="Arial" charset="0"/>
              </a:rPr>
              <a:t>: Date/time TBD (during finals; common exam)</a:t>
            </a:r>
          </a:p>
        </p:txBody>
      </p:sp>
    </p:spTree>
    <p:extLst>
      <p:ext uri="{BB962C8B-B14F-4D97-AF65-F5344CB8AC3E}">
        <p14:creationId xmlns:p14="http://schemas.microsoft.com/office/powerpoint/2010/main" val="953687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Academic honesty</a:t>
            </a:r>
            <a:endParaRPr lang="en-US" dirty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assignments are to be done </a:t>
            </a:r>
            <a:r>
              <a:rPr lang="en-US" b="1" dirty="0">
                <a:solidFill>
                  <a:srgbClr val="FF0000"/>
                </a:solidFill>
              </a:rPr>
              <a:t>individually</a:t>
            </a:r>
            <a:endParaRPr lang="en-US" dirty="0"/>
          </a:p>
          <a:p>
            <a:r>
              <a:rPr lang="en-US" dirty="0"/>
              <a:t>Don’t share code with one another</a:t>
            </a:r>
          </a:p>
          <a:p>
            <a:r>
              <a:rPr lang="en-US" dirty="0"/>
              <a:t>Don’t write programs together</a:t>
            </a:r>
          </a:p>
          <a:p>
            <a:r>
              <a:rPr lang="en-US" dirty="0"/>
              <a:t>Any copied solutions, whether from another student or an outside source, are subject to penalty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89EA036-7361-4FA5-BDF9-8A24AEF0D4A4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EA091F7-AE2D-E94D-94F1-9FC6369E94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Activities associated with each lecture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Must be completed within 3 days of lecture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Activities completed &gt;3 days after lecture: 0 credit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No extensions given for these activities</a:t>
            </a:r>
          </a:p>
          <a:p>
            <a:r>
              <a:rPr lang="en-US" dirty="0"/>
              <a:t>Two activity types</a:t>
            </a:r>
          </a:p>
          <a:p>
            <a:pPr lvl="1"/>
            <a:r>
              <a:rPr lang="en-US" dirty="0"/>
              <a:t>Participation activity: may retry until correct</a:t>
            </a:r>
          </a:p>
          <a:p>
            <a:pPr lvl="1"/>
            <a:r>
              <a:rPr lang="en-US" dirty="0"/>
              <a:t>Challenge activity: problems may change if incorrect certain number of times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A0A4-6F08-42BF-A4F4-9975083E9D0F}" type="datetime1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28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Programming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Arial" charset="0"/>
              </a:rPr>
              <a:t>Will submit all </a:t>
            </a:r>
            <a:r>
              <a:rPr lang="en-US" sz="2800" u="sng" dirty="0">
                <a:latin typeface="Arial" charset="0"/>
              </a:rPr>
              <a:t>code</a:t>
            </a:r>
            <a:r>
              <a:rPr lang="en-US" sz="2800" dirty="0">
                <a:latin typeface="Arial" charset="0"/>
              </a:rPr>
              <a:t> through textbook IDE</a:t>
            </a:r>
          </a:p>
          <a:p>
            <a:pPr lvl="1"/>
            <a:r>
              <a:rPr lang="en-US" sz="2400" dirty="0">
                <a:latin typeface="Arial" charset="0"/>
              </a:rPr>
              <a:t>Brief “submission” to Blackboard for style grading</a:t>
            </a:r>
          </a:p>
          <a:p>
            <a:pPr marL="344487" lvl="1" indent="0">
              <a:buNone/>
            </a:pPr>
            <a:endParaRPr lang="en-US" sz="24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Penalty after due date: -(2</a:t>
            </a:r>
            <a:r>
              <a:rPr lang="en-US" sz="2800" baseline="30000" dirty="0">
                <a:latin typeface="Arial" charset="0"/>
              </a:rPr>
              <a:t>n-1</a:t>
            </a:r>
            <a:r>
              <a:rPr lang="en-US" sz="2800" dirty="0">
                <a:latin typeface="Arial" charset="0"/>
              </a:rPr>
              <a:t>) points per day</a:t>
            </a:r>
          </a:p>
          <a:p>
            <a:pPr lvl="1"/>
            <a:r>
              <a:rPr lang="en-US" sz="2400" dirty="0">
                <a:latin typeface="Arial" charset="0"/>
              </a:rPr>
              <a:t>i.e., -1 after 1 day, -2 after 2 days, -4 after 3 days …</a:t>
            </a:r>
          </a:p>
          <a:p>
            <a:pPr lvl="1"/>
            <a:endParaRPr lang="en-US" sz="24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Grading generally split as follows:</a:t>
            </a:r>
          </a:p>
          <a:p>
            <a:pPr lvl="1"/>
            <a:r>
              <a:rPr lang="en-US" sz="2400" dirty="0">
                <a:latin typeface="Arial" charset="0"/>
              </a:rPr>
              <a:t>60%: Code compiles &amp; generates correct output</a:t>
            </a:r>
          </a:p>
          <a:p>
            <a:pPr lvl="2"/>
            <a:r>
              <a:rPr lang="en-US" sz="2000" dirty="0">
                <a:latin typeface="Arial" charset="0"/>
              </a:rPr>
              <a:t>Output correctness auto-graded within textbook IDE</a:t>
            </a:r>
          </a:p>
          <a:p>
            <a:pPr lvl="1"/>
            <a:r>
              <a:rPr lang="en-US" sz="2400" dirty="0">
                <a:latin typeface="Arial" charset="0"/>
              </a:rPr>
              <a:t>40%: Programming style</a:t>
            </a:r>
          </a:p>
          <a:p>
            <a:pPr lvl="2"/>
            <a:r>
              <a:rPr lang="en-US" sz="2000" dirty="0">
                <a:latin typeface="Arial" charset="0"/>
              </a:rPr>
              <a:t>Instructor/grader will examine code and grade accordingly</a:t>
            </a:r>
          </a:p>
          <a:p>
            <a:pPr lvl="2"/>
            <a:endParaRPr lang="en-US" sz="20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May resubmit each program once for regrade</a:t>
            </a:r>
            <a:endParaRPr lang="en-US" sz="24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9AA5640-1B23-426C-9FDB-6ADBAFFC63C7}" type="datetime1">
              <a:rPr lang="en-US" smtClean="0">
                <a:latin typeface="Garamond" charset="0"/>
              </a:rPr>
              <a:t>1/23/2019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BE69F6-1B06-E546-AE60-A237199B946E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84853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10620</TotalTime>
  <Words>1346</Words>
  <Application>Microsoft Office PowerPoint</Application>
  <PresentationFormat>On-screen Show (4:3)</PresentationFormat>
  <Paragraphs>226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Courier New</vt:lpstr>
      <vt:lpstr>Garamond</vt:lpstr>
      <vt:lpstr>Wingdings</vt:lpstr>
      <vt:lpstr>Edge</vt:lpstr>
      <vt:lpstr>EECE.2160 ECE Application Programming</vt:lpstr>
      <vt:lpstr>Lecture outline</vt:lpstr>
      <vt:lpstr>Course instructors</vt:lpstr>
      <vt:lpstr>Course materials</vt:lpstr>
      <vt:lpstr>Additional course materials</vt:lpstr>
      <vt:lpstr>Grading and exam dates</vt:lpstr>
      <vt:lpstr>Academic honesty</vt:lpstr>
      <vt:lpstr>Textbook activities</vt:lpstr>
      <vt:lpstr>Programming assignments</vt:lpstr>
      <vt:lpstr>Course “rules”</vt:lpstr>
      <vt:lpstr>Course questions</vt:lpstr>
      <vt:lpstr>Course questions (continued)</vt:lpstr>
      <vt:lpstr>Our first C program</vt:lpstr>
      <vt:lpstr>PowerPoint Presentation</vt:lpstr>
      <vt:lpstr>Our first C program</vt:lpstr>
      <vt:lpstr>Our first C program</vt:lpstr>
      <vt:lpstr>Our first C program</vt:lpstr>
      <vt:lpstr>Our first C program</vt:lpstr>
      <vt:lpstr>Our first C program</vt:lpstr>
      <vt:lpstr>Our first C program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1705</cp:revision>
  <dcterms:created xsi:type="dcterms:W3CDTF">2006-04-03T05:03:01Z</dcterms:created>
  <dcterms:modified xsi:type="dcterms:W3CDTF">2019-01-23T17:33:51Z</dcterms:modified>
</cp:coreProperties>
</file>