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2" r:id="rId3"/>
    <p:sldId id="519" r:id="rId4"/>
    <p:sldId id="520" r:id="rId5"/>
    <p:sldId id="521" r:id="rId6"/>
    <p:sldId id="522" r:id="rId7"/>
    <p:sldId id="526" r:id="rId8"/>
    <p:sldId id="527" r:id="rId9"/>
    <p:sldId id="528" r:id="rId10"/>
    <p:sldId id="529" r:id="rId11"/>
    <p:sldId id="530" r:id="rId12"/>
    <p:sldId id="531" r:id="rId13"/>
    <p:sldId id="532" r:id="rId14"/>
    <p:sldId id="533" r:id="rId15"/>
    <p:sldId id="534" r:id="rId16"/>
    <p:sldId id="535" r:id="rId17"/>
    <p:sldId id="538" r:id="rId18"/>
    <p:sldId id="539" r:id="rId19"/>
    <p:sldId id="540" r:id="rId20"/>
    <p:sldId id="541" r:id="rId21"/>
    <p:sldId id="542" r:id="rId22"/>
    <p:sldId id="447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5932DB7-C50E-4405-991F-85DC14223169}">
          <p14:sldIdLst>
            <p14:sldId id="256"/>
            <p14:sldId id="422"/>
            <p14:sldId id="519"/>
            <p14:sldId id="520"/>
            <p14:sldId id="521"/>
            <p14:sldId id="522"/>
            <p14:sldId id="526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8"/>
            <p14:sldId id="539"/>
            <p14:sldId id="540"/>
            <p14:sldId id="541"/>
            <p14:sldId id="542"/>
            <p14:sldId id="4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F46591-EF09-4BA0-8C23-BC30E061A0D9}" v="8" dt="2019-03-20T00:04:16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5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9AEF9D7B-3CE9-4326-B012-92C303C76E83}"/>
    <pc:docChg chg="undo custSel addSld delSld modSld modSection">
      <pc:chgData name="Geiger, Michael J" userId="13cae92b-b37c-450b-a449-82fcae19569d" providerId="ADAL" clId="{9AEF9D7B-3CE9-4326-B012-92C303C76E83}" dt="2019-03-20T00:03:57.043" v="615"/>
      <pc:docMkLst>
        <pc:docMk/>
      </pc:docMkLst>
      <pc:sldChg chg="modSp">
        <pc:chgData name="Geiger, Michael J" userId="13cae92b-b37c-450b-a449-82fcae19569d" providerId="ADAL" clId="{9AEF9D7B-3CE9-4326-B012-92C303C76E83}" dt="2019-03-19T17:13:13.662" v="87" actId="20577"/>
        <pc:sldMkLst>
          <pc:docMk/>
          <pc:sldMk cId="0" sldId="256"/>
        </pc:sldMkLst>
        <pc:spChg chg="mod">
          <ac:chgData name="Geiger, Michael J" userId="13cae92b-b37c-450b-a449-82fcae19569d" providerId="ADAL" clId="{9AEF9D7B-3CE9-4326-B012-92C303C76E83}" dt="2019-03-19T17:13:13.662" v="87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9AEF9D7B-3CE9-4326-B012-92C303C76E83}" dt="2019-03-19T17:17:46.955" v="612" actId="20577"/>
        <pc:sldMkLst>
          <pc:docMk/>
          <pc:sldMk cId="0" sldId="422"/>
        </pc:sldMkLst>
        <pc:spChg chg="mod">
          <ac:chgData name="Geiger, Michael J" userId="13cae92b-b37c-450b-a449-82fcae19569d" providerId="ADAL" clId="{9AEF9D7B-3CE9-4326-B012-92C303C76E83}" dt="2019-03-19T17:17:46.955" v="612" actId="20577"/>
          <ac:spMkLst>
            <pc:docMk/>
            <pc:sldMk cId="0" sldId="422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9AEF9D7B-3CE9-4326-B012-92C303C76E83}" dt="2019-03-19T17:17:38.638" v="581"/>
        <pc:sldMkLst>
          <pc:docMk/>
          <pc:sldMk cId="0" sldId="447"/>
        </pc:sldMkLst>
        <pc:spChg chg="mod">
          <ac:chgData name="Geiger, Michael J" userId="13cae92b-b37c-450b-a449-82fcae19569d" providerId="ADAL" clId="{9AEF9D7B-3CE9-4326-B012-92C303C76E83}" dt="2019-03-19T17:17:38.638" v="581"/>
          <ac:spMkLst>
            <pc:docMk/>
            <pc:sldMk cId="0" sldId="447"/>
            <ac:spMk id="35842" creationId="{00000000-0000-0000-0000-000000000000}"/>
          </ac:spMkLst>
        </pc:spChg>
      </pc:sldChg>
      <pc:sldChg chg="modSp">
        <pc:chgData name="Geiger, Michael J" userId="13cae92b-b37c-450b-a449-82fcae19569d" providerId="ADAL" clId="{9AEF9D7B-3CE9-4326-B012-92C303C76E83}" dt="2019-03-19T17:16:14.245" v="462" actId="20577"/>
        <pc:sldMkLst>
          <pc:docMk/>
          <pc:sldMk cId="0" sldId="519"/>
        </pc:sldMkLst>
        <pc:spChg chg="mod">
          <ac:chgData name="Geiger, Michael J" userId="13cae92b-b37c-450b-a449-82fcae19569d" providerId="ADAL" clId="{9AEF9D7B-3CE9-4326-B012-92C303C76E83}" dt="2019-03-19T17:16:14.245" v="462" actId="20577"/>
          <ac:spMkLst>
            <pc:docMk/>
            <pc:sldMk cId="0" sldId="519"/>
            <ac:spMk id="20482" creationId="{00000000-0000-0000-0000-000000000000}"/>
          </ac:spMkLst>
        </pc:spChg>
      </pc:sldChg>
      <pc:sldChg chg="del">
        <pc:chgData name="Geiger, Michael J" userId="13cae92b-b37c-450b-a449-82fcae19569d" providerId="ADAL" clId="{9AEF9D7B-3CE9-4326-B012-92C303C76E83}" dt="2019-03-19T17:13:56.999" v="152" actId="2696"/>
        <pc:sldMkLst>
          <pc:docMk/>
          <pc:sldMk cId="3964389372" sldId="523"/>
        </pc:sldMkLst>
      </pc:sldChg>
      <pc:sldChg chg="del">
        <pc:chgData name="Geiger, Michael J" userId="13cae92b-b37c-450b-a449-82fcae19569d" providerId="ADAL" clId="{9AEF9D7B-3CE9-4326-B012-92C303C76E83}" dt="2019-03-19T17:13:57.772" v="153" actId="2696"/>
        <pc:sldMkLst>
          <pc:docMk/>
          <pc:sldMk cId="2945593820" sldId="524"/>
        </pc:sldMkLst>
      </pc:sldChg>
      <pc:sldChg chg="del">
        <pc:chgData name="Geiger, Michael J" userId="13cae92b-b37c-450b-a449-82fcae19569d" providerId="ADAL" clId="{9AEF9D7B-3CE9-4326-B012-92C303C76E83}" dt="2019-03-19T17:13:58.524" v="154" actId="2696"/>
        <pc:sldMkLst>
          <pc:docMk/>
          <pc:sldMk cId="1499606251" sldId="525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2350253461" sldId="526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893103661" sldId="527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4199755078" sldId="528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1927899773" sldId="529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3158475284" sldId="530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1757672108" sldId="531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791829688" sldId="532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1242710575" sldId="533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928700674" sldId="534"/>
        </pc:sldMkLst>
      </pc:sldChg>
      <pc:sldChg chg="add">
        <pc:chgData name="Geiger, Michael J" userId="13cae92b-b37c-450b-a449-82fcae19569d" providerId="ADAL" clId="{9AEF9D7B-3CE9-4326-B012-92C303C76E83}" dt="2019-03-19T17:22:23.442" v="613"/>
        <pc:sldMkLst>
          <pc:docMk/>
          <pc:sldMk cId="4112067686" sldId="535"/>
        </pc:sldMkLst>
      </pc:sldChg>
      <pc:sldChg chg="add">
        <pc:chgData name="Geiger, Michael J" userId="13cae92b-b37c-450b-a449-82fcae19569d" providerId="ADAL" clId="{9AEF9D7B-3CE9-4326-B012-92C303C76E83}" dt="2019-03-20T00:03:36.222" v="614"/>
        <pc:sldMkLst>
          <pc:docMk/>
          <pc:sldMk cId="929948006" sldId="538"/>
        </pc:sldMkLst>
      </pc:sldChg>
      <pc:sldChg chg="add">
        <pc:chgData name="Geiger, Michael J" userId="13cae92b-b37c-450b-a449-82fcae19569d" providerId="ADAL" clId="{9AEF9D7B-3CE9-4326-B012-92C303C76E83}" dt="2019-03-20T00:03:36.222" v="614"/>
        <pc:sldMkLst>
          <pc:docMk/>
          <pc:sldMk cId="250153976" sldId="539"/>
        </pc:sldMkLst>
      </pc:sldChg>
      <pc:sldChg chg="add">
        <pc:chgData name="Geiger, Michael J" userId="13cae92b-b37c-450b-a449-82fcae19569d" providerId="ADAL" clId="{9AEF9D7B-3CE9-4326-B012-92C303C76E83}" dt="2019-03-20T00:03:57.043" v="615"/>
        <pc:sldMkLst>
          <pc:docMk/>
          <pc:sldMk cId="1420239827" sldId="540"/>
        </pc:sldMkLst>
      </pc:sldChg>
      <pc:sldChg chg="add">
        <pc:chgData name="Geiger, Michael J" userId="13cae92b-b37c-450b-a449-82fcae19569d" providerId="ADAL" clId="{9AEF9D7B-3CE9-4326-B012-92C303C76E83}" dt="2019-03-20T00:03:57.043" v="615"/>
        <pc:sldMkLst>
          <pc:docMk/>
          <pc:sldMk cId="1373581916" sldId="541"/>
        </pc:sldMkLst>
      </pc:sldChg>
      <pc:sldChg chg="add">
        <pc:chgData name="Geiger, Michael J" userId="13cae92b-b37c-450b-a449-82fcae19569d" providerId="ADAL" clId="{9AEF9D7B-3CE9-4326-B012-92C303C76E83}" dt="2019-03-20T00:03:57.043" v="615"/>
        <pc:sldMkLst>
          <pc:docMk/>
          <pc:sldMk cId="1038493415" sldId="5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16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7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AE40C4-968C-462F-82C4-FEEA01456814}" type="datetime1">
              <a:rPr lang="en-US" smtClean="0"/>
              <a:t>3/19/2019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FB914-3B0D-4004-AD0D-344594F76D91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AD131-48A6-4428-8865-9F8FD1DB4CEF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27BBA-D4D9-4F63-BD5A-36D3B99854A3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99484-49D3-4C2E-B4E9-FC018FB45C6C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7331-C7D3-43A1-8BD4-C43A231167DA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06885-FBF5-463A-8E46-4FC3389A495A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9BC2-EB4B-4432-9C4D-65E014D5E614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928D2-A6EB-4DFC-A627-73CFF79EF0E5}" type="datetime1">
              <a:rPr lang="en-US" smtClean="0"/>
              <a:t>3/19/2019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AAB96-6DAB-45C9-A7F7-5F087EE13CFB}" type="datetime1">
              <a:rPr lang="en-US" smtClean="0"/>
              <a:t>3/19/2019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48174-510A-411E-BC57-B9A38FB9FB85}" type="datetime1">
              <a:rPr lang="en-US" smtClean="0"/>
              <a:t>3/19/2019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0A7A-1420-47B4-8BAE-7D24B292898E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E8D26-92C1-43F1-A8F4-E9563AE822DE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CBC96DF-D4A0-4369-B6B0-2BE916ABB451}" type="datetime1">
              <a:rPr lang="en-US" smtClean="0"/>
              <a:t>3/19/2019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19: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More function examples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Pointers and pointer arguments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7BF656-784A-4372-9ED2-8E5C525E5F56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192789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33BBF5-97C6-462C-8005-1AA66D201D20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3158475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82E59F-CC7B-4629-9078-72A21046079A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175767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827345-99B5-4C48-B1CE-34D8DBFD2F84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79182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DD909E-54D7-4E5F-BDB5-1BD78D2092FA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1242710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A5AB7A-DFE6-4F4E-8567-10B4E6D23D92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928700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1456EE-2B75-4EA7-92D0-053018059023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4112067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AC9AFE-DEE1-45C8-B42F-CB27D297CB28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48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>
                <a:latin typeface="Courier New" pitchFamily="49" charset="0"/>
                <a:cs typeface="Courier New" pitchFamily="49" charset="0"/>
              </a:rPr>
              <a:t>=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Result 3: 16</a:t>
            </a: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12DE9D-321F-4603-9A1F-02DB1A402501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3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Example: writing functions with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607ED8-847B-44B6-9B2E-D4D1836272D1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3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4 due 3/21</a:t>
            </a:r>
          </a:p>
          <a:p>
            <a:pPr lvl="1"/>
            <a:r>
              <a:rPr lang="en-US" dirty="0">
                <a:latin typeface="Arial" charset="0"/>
              </a:rPr>
              <a:t>Program 5 to be posted; due TBD</a:t>
            </a:r>
          </a:p>
          <a:p>
            <a:pPr lvl="1"/>
            <a:r>
              <a:rPr lang="en-US" dirty="0">
                <a:latin typeface="Arial" charset="0"/>
              </a:rPr>
              <a:t>Textbook exercises updated through next week</a:t>
            </a:r>
          </a:p>
          <a:p>
            <a:pPr lvl="1"/>
            <a:r>
              <a:rPr lang="en-US" dirty="0">
                <a:latin typeface="Arial" charset="0"/>
              </a:rPr>
              <a:t>Exam 2: Monday, April 1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More function examples</a:t>
            </a:r>
          </a:p>
          <a:p>
            <a:pPr lvl="1"/>
            <a:r>
              <a:rPr lang="en-US" dirty="0">
                <a:latin typeface="Arial" charset="0"/>
              </a:rPr>
              <a:t>Pointers and pointer arguments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60DDB1-44E5-46D4-917B-4123619AF654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BAB861-A5B7-4E34-A0B5-CC6A834DA45F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81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D2426D-63B1-4BC4-8862-49A1E710EC2B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93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More on pointer arguments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4 due 3/21</a:t>
            </a:r>
          </a:p>
          <a:p>
            <a:pPr lvl="1"/>
            <a:r>
              <a:rPr lang="en-US" dirty="0">
                <a:latin typeface="Arial" charset="0"/>
              </a:rPr>
              <a:t>Program 5 to be posted; due TBD</a:t>
            </a:r>
          </a:p>
          <a:p>
            <a:pPr lvl="1"/>
            <a:r>
              <a:rPr lang="en-US" dirty="0">
                <a:latin typeface="Arial" charset="0"/>
              </a:rPr>
              <a:t>Textbook exercises updated through next week</a:t>
            </a:r>
          </a:p>
          <a:p>
            <a:pPr lvl="1"/>
            <a:r>
              <a:rPr lang="en-US" dirty="0">
                <a:latin typeface="Arial" charset="0"/>
              </a:rPr>
              <a:t>Exam 2: Monday, April 1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</a:t>
            </a:r>
          </a:p>
          <a:p>
            <a:pPr marL="344487" lvl="1" indent="0"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9EEFD8-64FA-4603-B144-F08D4E544FF5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Monday: covered prototypes for examples:</a:t>
            </a:r>
          </a:p>
          <a:p>
            <a:pPr lvl="1"/>
            <a:r>
              <a:rPr lang="en-US" dirty="0">
                <a:latin typeface="Arial" charset="0"/>
              </a:rPr>
              <a:t>Takes 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, length, as an argument and prints a series of “length” dashes on a single line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 length);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Reads 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checkEvenOdd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avgFour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(double a, double b,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double c, double d);</a:t>
            </a:r>
          </a:p>
          <a:p>
            <a:r>
              <a:rPr lang="en-US" dirty="0">
                <a:latin typeface="Arial" charset="0"/>
              </a:rPr>
              <a:t>Today: write the functions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99C4F6-EEE0-4DC1-8AA9-48C0E7343BBC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Takes 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length)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1EA05C-B7E8-4805-892A-25A1C3630EC8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941B7B-80F0-4E5D-9E02-6779AE089C0D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3C7B79-A1DB-40CE-85BA-CC1F6BFA5A98}" type="datetime1">
              <a:rPr lang="en-US" sz="1200" smtClean="0">
                <a:latin typeface="Garamond" charset="0"/>
              </a:rPr>
              <a:t>3/19/2019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>
                <a:latin typeface="Arial" charset="0"/>
              </a:rPr>
              <a:t>Functions can only return at most one value</a:t>
            </a:r>
          </a:p>
          <a:p>
            <a:r>
              <a:rPr lang="en-US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>
                <a:latin typeface="Arial" charset="0"/>
              </a:rPr>
              <a:t>Solution uses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5C21BD-D1B3-40C8-A913-9586DB44B4D9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5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Pointer: variable that holds address of another variable</a:t>
            </a:r>
          </a:p>
          <a:p>
            <a:pPr lvl="1"/>
            <a:r>
              <a:rPr lang="en-US" dirty="0">
                <a:latin typeface="Arial" charset="0"/>
              </a:rPr>
              <a:t>Can get address of </a:t>
            </a:r>
            <a:r>
              <a:rPr lang="en-US">
                <a:latin typeface="Arial" charset="0"/>
              </a:rPr>
              <a:t>existing variable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 dirty="0">
                <a:latin typeface="Arial" charset="0"/>
              </a:rPr>
              <a:t>Can get value of existing pointer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 dirty="0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 dirty="0">
                <a:latin typeface="Courier New" charset="0"/>
                <a:cs typeface="Courier New" charset="0"/>
              </a:rPr>
              <a:t>*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6E7C73-020E-4C44-AA96-2D33E5EED95A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036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For example: 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f(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cs typeface="Courier New" charset="0"/>
              </a:rPr>
              <a:t>addr_y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&gt;</a:t>
            </a:r>
            <a:r>
              <a:rPr lang="en-US" dirty="0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Examples: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result1;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result1 = f(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AE349A-F9CF-4142-8E90-8AB43A5B7608}" type="datetime1">
              <a:rPr lang="en-US" sz="1200" smtClean="0">
                <a:latin typeface="Garamond" charset="0"/>
                <a:cs typeface="Arial" charset="0"/>
              </a:rPr>
              <a:t>3/19/2019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5507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9220</TotalTime>
  <Words>1165</Words>
  <Application>Microsoft Office PowerPoint</Application>
  <PresentationFormat>On-screen Show (4:3)</PresentationFormat>
  <Paragraphs>377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Example: Writing functions</vt:lpstr>
      <vt:lpstr>Example solutions</vt:lpstr>
      <vt:lpstr>Example solutions (cont.)</vt:lpstr>
      <vt:lpstr>Example solutions (cont)</vt:lpstr>
      <vt:lpstr>Justifying pass by address</vt:lpstr>
      <vt:lpstr>Pointers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1625</cp:revision>
  <dcterms:created xsi:type="dcterms:W3CDTF">2006-04-03T05:03:01Z</dcterms:created>
  <dcterms:modified xsi:type="dcterms:W3CDTF">2019-03-20T00:04:18Z</dcterms:modified>
</cp:coreProperties>
</file>