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2" r:id="rId3"/>
    <p:sldId id="547" r:id="rId4"/>
    <p:sldId id="544" r:id="rId5"/>
    <p:sldId id="543" r:id="rId6"/>
    <p:sldId id="546" r:id="rId7"/>
    <p:sldId id="527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447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89522" autoAdjust="0"/>
  </p:normalViewPr>
  <p:slideViewPr>
    <p:cSldViewPr>
      <p:cViewPr>
        <p:scale>
          <a:sx n="66" d="100"/>
          <a:sy n="66" d="100"/>
        </p:scale>
        <p:origin x="230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940BF-6475-3146-ABF2-886708897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9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E2C20-A446-7B4E-BE67-87534CD63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7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FEF3BA8-A82A-4D40-9D4D-B0FA4093546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9D5B8-BFEB-F64B-A53A-EB0FDF33ED1B}" type="datetime1">
              <a:rPr lang="en-US" smtClean="0"/>
              <a:t>9/20/18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0FD3-FDB5-B545-90DF-2B1A7E05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2FC5F-51E0-A84A-A46C-4864C7B478D8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179FA-CE02-AD42-9F4D-5E3AC8BF0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ED042-6550-7C43-8C99-F5A5924E1DB5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2871-75A2-7A42-B0BD-A210EB97B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1A9CD-B503-A843-8B2E-5D52D7CC7D62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A3EE-2673-A446-9F23-5D84F4337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3B85-DE20-7444-B02A-3A5886204F73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BA41-AD74-4B49-A827-C7718A3AB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B1FFB-5ABC-2942-A1C5-6FA5E11C7B56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9B70-BBC1-0447-8160-02C6429C0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DDD7B-9A8C-7148-B245-007A229D128A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CD8A-956B-D440-81C8-AF77CA6F1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0F4C5-2244-C44B-8448-AC13FCEFCD06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45D-6A3A-0040-BBF0-DBD8E9234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029F9-152B-144F-A40B-AF49FB87B6C7}" type="datetime1">
              <a:rPr lang="en-US" smtClean="0"/>
              <a:t>9/20/18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8F1A-6288-7340-A4CD-E78EC60CD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58536A-834D-6C43-AA51-C0EE2623E3DE}" type="datetime1">
              <a:rPr lang="en-US" smtClean="0"/>
              <a:t>9/20/18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301E0-B450-5242-81E4-BC55B4F6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2CAC8-F563-B445-8FDD-3838955A16B1}" type="datetime1">
              <a:rPr lang="en-US" smtClean="0"/>
              <a:t>9/20/18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EE991-4F12-634C-97EF-847B255E1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59050-9725-3B4A-936C-AD79886B6404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E081A-0E12-0145-9CE2-A9871BFF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E5599-ADF6-6241-AEA0-20B472003C69}" type="datetime1">
              <a:rPr lang="en-US" smtClean="0"/>
              <a:t>9/20/18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9A7EB-127A-C249-9E7E-85B558C25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4A07774-E337-3D45-908E-89AA7F5FC122}" type="datetime1">
              <a:rPr lang="en-US" smtClean="0"/>
              <a:t>9/20/18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034ED8F-FF14-5241-AD68-6CCD833CCC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Range checking with if </a:t>
            </a:r>
            <a:r>
              <a:rPr lang="en-US" dirty="0" smtClean="0">
                <a:latin typeface="Arial" charset="0"/>
              </a:rPr>
              <a:t>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if </a:t>
            </a:r>
            <a:r>
              <a:rPr lang="en-US" sz="1800" dirty="0">
                <a:latin typeface="Courier New" charset="0"/>
              </a:rPr>
              <a:t>( (n &gt; 10) || (n &lt; 1)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729F0-2ADA-304E-A4CE-BBFECB2A2696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 (1 &lt;= n) &amp;&amp; (n &lt;= 10)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127ED7-A575-6C4B-9D4A-CA62E563F1C0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(1 &lt;= n &lt;= 10 )		// </a:t>
            </a:r>
            <a:r>
              <a:rPr lang="en-US" sz="1800">
                <a:latin typeface="Courier New" charset="0"/>
              </a:rPr>
              <a:t>THIS </a:t>
            </a:r>
            <a:r>
              <a:rPr lang="en-US" sz="1800" smtClean="0">
                <a:latin typeface="Courier New" charset="0"/>
              </a:rPr>
              <a:t>MAY NOT </a:t>
            </a:r>
            <a:r>
              <a:rPr lang="en-US" sz="1800" dirty="0">
                <a:latin typeface="Courier New" charset="0"/>
              </a:rPr>
              <a:t>COMPILE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030313-C352-1343-BC33-93EB3820F1BE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ECF093-3C20-1449-BB85-6930070DF247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</a:t>
            </a:r>
            <a:r>
              <a:rPr lang="en-US">
                <a:latin typeface="Courier New" charset="0"/>
                <a:cs typeface="Courier New" charset="0"/>
              </a:rPr>
              <a:t>int x</a:t>
            </a:r>
            <a:r>
              <a:rPr lang="en-US">
                <a:latin typeface="Arial" charset="0"/>
              </a:rPr>
              <a:t>, check its value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is greater than 5 and less than or equal to 10, print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((x &gt; 5) &amp;&amp; (x &lt;= 10))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printf(“%d\n”, x);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70888D-C7D0-454A-AAA9-B502FE556D04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891302-D1AF-174B-805B-20E4B4F73814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2BAE05-C815-C845-AF2A-8CF6F47E833D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dirty="0" smtClean="0">
                <a:latin typeface="Arial" charset="0"/>
              </a:rPr>
              <a:t>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r>
              <a:rPr lang="en-US" dirty="0"/>
              <a:t>Grader: </a:t>
            </a:r>
            <a:r>
              <a:rPr lang="en-US" dirty="0" err="1"/>
              <a:t>Pakin</a:t>
            </a:r>
            <a:r>
              <a:rPr lang="en-US" dirty="0"/>
              <a:t> </a:t>
            </a:r>
            <a:r>
              <a:rPr lang="en-US" dirty="0" err="1"/>
              <a:t>Pongcheewin</a:t>
            </a:r>
            <a:endParaRPr lang="en-US" dirty="0"/>
          </a:p>
          <a:p>
            <a:pPr lvl="1"/>
            <a:r>
              <a:rPr lang="en-US" u="sng" dirty="0"/>
              <a:t>E-mail:</a:t>
            </a:r>
            <a:r>
              <a:rPr lang="en-US" dirty="0"/>
              <a:t> </a:t>
            </a:r>
            <a:r>
              <a:rPr lang="en-US" dirty="0" err="1"/>
              <a:t>Pakin_Pongcheewin@student.uml.edu</a:t>
            </a:r>
            <a:endParaRPr lang="en-US" dirty="0"/>
          </a:p>
          <a:p>
            <a:pPr lvl="1"/>
            <a:r>
              <a:rPr lang="en-US" u="sng" dirty="0"/>
              <a:t>Hours:</a:t>
            </a:r>
            <a:r>
              <a:rPr lang="en-US" dirty="0"/>
              <a:t> W/F 2-6 (please contact by e-mail first)</a:t>
            </a:r>
            <a:endParaRPr lang="en-US" u="sng" dirty="0"/>
          </a:p>
          <a:p>
            <a:r>
              <a:rPr lang="en-US" dirty="0"/>
              <a:t>Program 1 resubmissions due Wed, 9/26</a:t>
            </a:r>
          </a:p>
          <a:p>
            <a:pPr lvl="1"/>
            <a:r>
              <a:rPr lang="en-US" u="sng" dirty="0"/>
              <a:t>You must e-mail Dr. Geiger and </a:t>
            </a:r>
            <a:r>
              <a:rPr lang="en-US" u="sng" dirty="0" err="1"/>
              <a:t>Pakin</a:t>
            </a:r>
            <a:r>
              <a:rPr lang="en-US" u="sng" dirty="0"/>
              <a:t> when you resubmit</a:t>
            </a:r>
          </a:p>
          <a:p>
            <a:r>
              <a:rPr lang="en-US" dirty="0"/>
              <a:t>Program 2 due today</a:t>
            </a:r>
          </a:p>
          <a:p>
            <a:r>
              <a:rPr lang="en-US" dirty="0"/>
              <a:t>Program 3 due Monday, 10/1</a:t>
            </a:r>
          </a:p>
          <a:p>
            <a:r>
              <a:rPr lang="en-US" dirty="0"/>
              <a:t>Looking ahead: Exam 1 on Friday, 10/5</a:t>
            </a:r>
          </a:p>
          <a:p>
            <a:pPr lvl="1"/>
            <a:r>
              <a:rPr lang="en-US" dirty="0"/>
              <a:t>Will be allowed one double-sided 8.5” x 11” note sheet</a:t>
            </a:r>
          </a:p>
          <a:p>
            <a:pPr lvl="1"/>
            <a:r>
              <a:rPr lang="en-US"/>
              <a:t>No calculators or other electronic </a:t>
            </a:r>
            <a:r>
              <a:rPr lang="en-US"/>
              <a:t>devices </a:t>
            </a:r>
            <a:r>
              <a:rPr lang="en-US" smtClean="0"/>
              <a:t>allowed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4F85F4-32E5-474C-971C-7565891E8A2C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9D819-D73A-D64E-AC12-719F3E29E335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Announcements/reminders</a:t>
            </a:r>
            <a:endParaRPr lang="en-US" dirty="0">
              <a:latin typeface="Garamond" charset="0"/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Grader</a:t>
            </a:r>
            <a:r>
              <a:rPr lang="en-US" dirty="0"/>
              <a:t>: </a:t>
            </a:r>
            <a:r>
              <a:rPr lang="en-US" dirty="0" err="1"/>
              <a:t>Pakin</a:t>
            </a:r>
            <a:r>
              <a:rPr lang="en-US" dirty="0"/>
              <a:t> </a:t>
            </a:r>
            <a:r>
              <a:rPr lang="en-US" dirty="0" err="1"/>
              <a:t>Pongcheewin</a:t>
            </a:r>
            <a:endParaRPr lang="en-US" dirty="0"/>
          </a:p>
          <a:p>
            <a:pPr lvl="1"/>
            <a:r>
              <a:rPr lang="en-US" u="sng" dirty="0"/>
              <a:t>E-mail:</a:t>
            </a:r>
            <a:r>
              <a:rPr lang="en-US" dirty="0"/>
              <a:t> </a:t>
            </a:r>
            <a:r>
              <a:rPr lang="en-US" dirty="0" err="1"/>
              <a:t>Pakin_Pongcheewin@student.uml.edu</a:t>
            </a:r>
            <a:endParaRPr lang="en-US" dirty="0"/>
          </a:p>
          <a:p>
            <a:pPr lvl="1"/>
            <a:r>
              <a:rPr lang="en-US" u="sng" dirty="0"/>
              <a:t>Hours:</a:t>
            </a:r>
            <a:r>
              <a:rPr lang="en-US" dirty="0"/>
              <a:t> W/F 2-6 (please contact by e-mail first)</a:t>
            </a:r>
            <a:endParaRPr lang="en-US" u="sng" dirty="0"/>
          </a:p>
          <a:p>
            <a:r>
              <a:rPr lang="en-US" dirty="0"/>
              <a:t>Program 1 </a:t>
            </a:r>
            <a:r>
              <a:rPr lang="en-US" dirty="0" smtClean="0"/>
              <a:t>resubmissions due Wed, 9/26</a:t>
            </a:r>
            <a:endParaRPr lang="en-US" dirty="0"/>
          </a:p>
          <a:p>
            <a:pPr lvl="1"/>
            <a:r>
              <a:rPr lang="en-US" u="sng" dirty="0" smtClean="0"/>
              <a:t>You </a:t>
            </a:r>
            <a:r>
              <a:rPr lang="en-US" u="sng" dirty="0"/>
              <a:t>must e-mail Dr. Geiger and </a:t>
            </a:r>
            <a:r>
              <a:rPr lang="en-US" u="sng" dirty="0" err="1"/>
              <a:t>Pakin</a:t>
            </a:r>
            <a:r>
              <a:rPr lang="en-US" u="sng" dirty="0"/>
              <a:t> when you resubmit</a:t>
            </a:r>
          </a:p>
          <a:p>
            <a:r>
              <a:rPr lang="en-US" dirty="0"/>
              <a:t>Program 2 due </a:t>
            </a:r>
            <a:r>
              <a:rPr lang="en-US" dirty="0" smtClean="0"/>
              <a:t>today</a:t>
            </a:r>
            <a:endParaRPr lang="en-US" dirty="0"/>
          </a:p>
          <a:p>
            <a:r>
              <a:rPr lang="en-US" dirty="0"/>
              <a:t>Program 3 </a:t>
            </a:r>
            <a:r>
              <a:rPr lang="en-US" dirty="0" smtClean="0"/>
              <a:t>due </a:t>
            </a:r>
            <a:r>
              <a:rPr lang="en-US" dirty="0"/>
              <a:t>Monday, 10/1</a:t>
            </a:r>
          </a:p>
          <a:p>
            <a:r>
              <a:rPr lang="en-US" dirty="0" smtClean="0"/>
              <a:t>Looking </a:t>
            </a:r>
            <a:r>
              <a:rPr lang="en-US" dirty="0"/>
              <a:t>ahead: Exam 1 on Friday, </a:t>
            </a:r>
            <a:r>
              <a:rPr lang="en-US" dirty="0" smtClean="0"/>
              <a:t>10/5</a:t>
            </a:r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/>
              <a:t>be allowed one double-sided 8.5” x 11” note sheet</a:t>
            </a:r>
          </a:p>
          <a:p>
            <a:pPr lvl="1"/>
            <a:r>
              <a:rPr lang="en-US" dirty="0"/>
              <a:t>No calculators or other electronic devices </a:t>
            </a:r>
            <a:r>
              <a:rPr lang="en-US" dirty="0" smtClean="0"/>
              <a:t>allowed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EF349D-4290-A643-8008-E7DFCF7D3141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247A6-F838-A148-A91B-31B72E16A38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If statements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Program 3 intro</a:t>
            </a:r>
          </a:p>
          <a:p>
            <a:pPr lvl="1"/>
            <a:r>
              <a:rPr lang="en-US" dirty="0">
                <a:latin typeface="Arial" charset="0"/>
              </a:rPr>
              <a:t>Range checking with if statements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1FFB-5ABC-2942-A1C5-6FA5E11C7B56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3: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1-bit Boolean calculator</a:t>
            </a:r>
          </a:p>
          <a:p>
            <a:pPr lvl="1"/>
            <a:r>
              <a:rPr lang="en-US" dirty="0" smtClean="0"/>
              <a:t>1-bit values = 0 or 1</a:t>
            </a:r>
          </a:p>
          <a:p>
            <a:pPr lvl="1"/>
            <a:r>
              <a:rPr lang="en-US" dirty="0" smtClean="0"/>
              <a:t>Boolean operations: bitwise logical operations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/>
              <a:t> (AND), </a:t>
            </a:r>
            <a:r>
              <a:rPr lang="en-US" dirty="0" smtClean="0">
                <a:latin typeface="Courier New"/>
                <a:cs typeface="Courier New"/>
              </a:rPr>
              <a:t>|</a:t>
            </a:r>
            <a:r>
              <a:rPr lang="en-US" dirty="0" smtClean="0"/>
              <a:t> (OR),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 (XOR)</a:t>
            </a:r>
          </a:p>
          <a:p>
            <a:pPr lvl="2"/>
            <a:r>
              <a:rPr lang="en-US" dirty="0" smtClean="0"/>
              <a:t>Not the same as </a:t>
            </a:r>
            <a:r>
              <a:rPr lang="en-US" dirty="0" smtClean="0">
                <a:latin typeface="Courier New"/>
                <a:cs typeface="Courier New"/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||</a:t>
            </a:r>
            <a:r>
              <a:rPr lang="en-US" dirty="0" smtClean="0"/>
              <a:t> used to combine conditions</a:t>
            </a:r>
          </a:p>
          <a:p>
            <a:pPr lvl="1"/>
            <a:r>
              <a:rPr lang="en-US" dirty="0" smtClean="0"/>
              <a:t>Bitwise operators are binary operators</a:t>
            </a:r>
          </a:p>
          <a:p>
            <a:pPr lvl="2"/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unsigned x = 1; unsigned y = 0;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>
                <a:latin typeface="Courier New"/>
                <a:cs typeface="Courier New"/>
              </a:rPr>
              <a:t>("x | y = %u, x &amp; y = %u, x ^ y = %u\n", x | y, x &amp; y, x ^ y); </a:t>
            </a:r>
            <a:r>
              <a:rPr lang="en-US" dirty="0" smtClean="0">
                <a:latin typeface="Arial"/>
                <a:cs typeface="Arial"/>
              </a:rPr>
              <a:t>would print</a:t>
            </a:r>
          </a:p>
          <a:p>
            <a:pPr lvl="3"/>
            <a:r>
              <a:rPr lang="en-US" dirty="0" smtClean="0">
                <a:latin typeface="Courier New"/>
                <a:cs typeface="Courier New"/>
              </a:rPr>
              <a:t>x | y = 1, x &amp; y = 0, x ^ y = 1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5FDF-799F-F141-B655-F2F8151A8271}" type="datetime1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79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46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AND</a:t>
            </a:r>
          </a:p>
        </p:txBody>
      </p:sp>
      <p:sp>
        <p:nvSpPr>
          <p:cNvPr id="23647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XOR (exclusive or)</a:t>
            </a:r>
          </a:p>
        </p:txBody>
      </p:sp>
      <p:sp>
        <p:nvSpPr>
          <p:cNvPr id="23648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OR</a:t>
            </a:r>
          </a:p>
        </p:txBody>
      </p:sp>
      <p:sp>
        <p:nvSpPr>
          <p:cNvPr id="23649" name="Text Box 114"/>
          <p:cNvSpPr txBox="1">
            <a:spLocks noChangeArrowheads="1"/>
          </p:cNvSpPr>
          <p:nvPr/>
        </p:nvSpPr>
        <p:spPr bwMode="auto">
          <a:xfrm>
            <a:off x="838200" y="1219200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/>
              <a:t>NOT (not needed for P3)</a:t>
            </a:r>
            <a:endParaRPr lang="en-US" sz="1800" dirty="0"/>
          </a:p>
        </p:txBody>
      </p:sp>
      <p:sp>
        <p:nvSpPr>
          <p:cNvPr id="23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0942C-1F98-BF48-BE95-FD1AB811A40D}" type="datetime1">
              <a:rPr lang="en-US" sz="1200" smtClean="0">
                <a:latin typeface="Garamond" charset="0"/>
                <a:cs typeface="Arial" charset="0"/>
              </a:rPr>
              <a:t>9/20/18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23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F11F45-5EDE-DD4B-88E6-CE08A8EAB57D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3: conditional statements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Conditional statements will be required to</a:t>
            </a:r>
          </a:p>
          <a:p>
            <a:pPr lvl="1"/>
            <a:r>
              <a:rPr lang="en-US" dirty="0"/>
              <a:t>Check for errors</a:t>
            </a:r>
          </a:p>
          <a:p>
            <a:pPr lvl="1"/>
            <a:r>
              <a:rPr lang="en-US" dirty="0"/>
              <a:t>Evaluate which operator user entered</a:t>
            </a:r>
          </a:p>
          <a:p>
            <a:r>
              <a:rPr lang="en-US" dirty="0"/>
              <a:t>Don’t use conditional </a:t>
            </a:r>
            <a:r>
              <a:rPr lang="en-US" dirty="0" smtClean="0"/>
              <a:t>statements to evaluate bitwise operations!</a:t>
            </a:r>
          </a:p>
          <a:p>
            <a:pPr lvl="1"/>
            <a:r>
              <a:rPr lang="en-US" dirty="0" smtClean="0"/>
              <a:t>You don’t need to directly implement truth tables</a:t>
            </a:r>
          </a:p>
          <a:p>
            <a:pPr lvl="1"/>
            <a:r>
              <a:rPr lang="en-US" dirty="0" smtClean="0"/>
              <a:t>Operators will do that work for you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055A-50D5-624C-BC30-2E001C11AAA9}" type="datetime1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E991-4F12-634C-97EF-847B255E1C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189198-49FB-3044-9D7B-A9266925911C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2EEE8-7499-D043-85C4-5F43CF3E475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CBF370-8984-E140-B39E-909C3D5ED3B4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062EE6-6D7D-E84D-A977-7C63FC4DF287}" type="datetime1">
              <a:rPr lang="en-US" smtClean="0">
                <a:latin typeface="Garamond" charset="0"/>
              </a:rPr>
              <a:t>9/20/18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7527</TotalTime>
  <Words>970</Words>
  <Application>Microsoft Macintosh PowerPoint</Application>
  <PresentationFormat>On-screen Show (4:3)</PresentationFormat>
  <Paragraphs>249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Courier New</vt:lpstr>
      <vt:lpstr>Garamond</vt:lpstr>
      <vt:lpstr>ＭＳ Ｐゴシック</vt:lpstr>
      <vt:lpstr>Times New Roman</vt:lpstr>
      <vt:lpstr>Wingdings</vt:lpstr>
      <vt:lpstr>Arial</vt:lpstr>
      <vt:lpstr>Edge</vt:lpstr>
      <vt:lpstr>EECE.2160 ECE Application Programming</vt:lpstr>
      <vt:lpstr>Announcements/reminders</vt:lpstr>
      <vt:lpstr>Lecture outline</vt:lpstr>
      <vt:lpstr>Program 3: bitwise operators</vt:lpstr>
      <vt:lpstr>PowerPoint Presentation</vt:lpstr>
      <vt:lpstr>Program 3: conditional statements</vt:lpstr>
      <vt:lpstr>Review: if statements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1627</cp:revision>
  <dcterms:created xsi:type="dcterms:W3CDTF">2006-04-03T05:03:01Z</dcterms:created>
  <dcterms:modified xsi:type="dcterms:W3CDTF">2018-09-20T16:04:56Z</dcterms:modified>
</cp:coreProperties>
</file>