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422" r:id="rId3"/>
    <p:sldId id="490" r:id="rId4"/>
    <p:sldId id="495" r:id="rId5"/>
    <p:sldId id="491" r:id="rId6"/>
    <p:sldId id="492" r:id="rId7"/>
    <p:sldId id="493" r:id="rId8"/>
    <p:sldId id="494" r:id="rId9"/>
    <p:sldId id="479" r:id="rId10"/>
    <p:sldId id="464" r:id="rId11"/>
    <p:sldId id="465" r:id="rId12"/>
    <p:sldId id="466" r:id="rId13"/>
    <p:sldId id="467" r:id="rId14"/>
    <p:sldId id="447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3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D28D29-B8FC-8E42-84AD-17A210DEC2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3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2E5C70-926E-0C45-A1AF-3B62D34B7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810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B528783-29F5-8E46-BEE8-B3C9FB08A426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7F0510-03D2-E84B-B8B9-9B5F384C256E}" type="slidenum">
              <a:rPr lang="en-US"/>
              <a:pPr/>
              <a:t>3</a:t>
            </a:fld>
            <a:endParaRPr 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FDB4451-365B-D040-B069-5B46BD62CC51}" type="slidenum">
              <a:rPr lang="en-US"/>
              <a:pPr/>
              <a:t>6</a:t>
            </a:fld>
            <a:endParaRPr lang="en-US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17AB688-747E-7244-B8B8-BE60EB8C4EFB}" type="slidenum">
              <a:rPr lang="en-US"/>
              <a:pPr/>
              <a:t>7</a:t>
            </a:fld>
            <a:endParaRPr lang="en-US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D58D13F-16BD-EB41-B41B-65AEC3ADEAEE}" type="slidenum">
              <a:rPr lang="en-US"/>
              <a:pPr/>
              <a:t>12</a:t>
            </a:fld>
            <a:endParaRPr lang="en-US"/>
          </a:p>
        </p:txBody>
      </p:sp>
      <p:sp>
        <p:nvSpPr>
          <p:cNvPr id="34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798AA0A-B09C-A54A-829D-DA325C22FA3F}" type="slidenum">
              <a:rPr lang="en-US"/>
              <a:pPr/>
              <a:t>13</a:t>
            </a:fld>
            <a:endParaRPr lang="en-US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C1DDD4-5550-B441-A452-7AD2EAFB5FE7}" type="datetime1">
              <a:rPr lang="en-US" smtClean="0"/>
              <a:t>9/17/2018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68D4A-7AD8-604F-B2E5-49ECFD8BB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7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37B78-6589-7449-860A-44A736F670E9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A4D1E-F0CD-7941-9B40-2EFBC9FE09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1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E8707-068D-F94E-B3FD-F4C778153CA5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46C1A-CE38-A741-A952-3AF46ECCFD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40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A55B5-A6A9-A545-B756-DAC5CC6E31C1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2F2F7E-CF9C-D748-AD1D-6EEEDCAD80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95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42311-F060-F347-BAA5-7B59981732B4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79658-E113-1546-9922-E36CE2EF3C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9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35D74-04A4-854A-A67F-304BEF7BB284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08549-4249-1F49-8B72-0C122A6AC1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5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DF64D-2620-7B4D-9299-E1560F850C5F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08719-FE9C-1148-801A-6CBF29193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5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FAC7D-B5F3-C843-8B52-30E8D1852655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806DC-ABAE-0A4B-8C02-2CADE2C7A8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2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B826B-5729-E84F-94F0-2D8EA052590D}" type="datetime1">
              <a:rPr lang="en-US" smtClean="0"/>
              <a:t>9/17/2018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DF1C4-AB0D-8941-99B8-E12C85F183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7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5BC79-B250-B94A-82DF-72DB00990EC6}" type="datetime1">
              <a:rPr lang="en-US" smtClean="0"/>
              <a:t>9/17/2018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E56D3-B96D-BE48-886E-9CD560064A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412AC-8B10-6841-A026-076280DAE9BD}" type="datetime1">
              <a:rPr lang="en-US" smtClean="0"/>
              <a:t>9/17/2018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45905-EA90-4B4C-ADBD-2213CD616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2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096DC-DA4C-DD47-9116-DE6E14F568B0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E8D8D-7DE4-3346-80BB-2BF40483A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7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C6B70-0D0C-BA4E-926D-7FD88242A839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469BB-5576-B54A-87D3-8AF7A9BF10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4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AAF8838-A86A-3647-8822-932A095C58FA}" type="datetime1">
              <a:rPr lang="en-US" smtClean="0"/>
              <a:t>9/17/2018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B7691FE4-EAE4-9141-8265-C7CC517069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6: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Variable </a:t>
            </a:r>
            <a:r>
              <a:rPr lang="en-US" dirty="0">
                <a:latin typeface="Arial" charset="0"/>
              </a:rPr>
              <a:t>input with </a:t>
            </a:r>
            <a:r>
              <a:rPr lang="en-US" dirty="0" err="1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Variables: </a:t>
            </a:r>
            <a:r>
              <a:rPr lang="en-US">
                <a:latin typeface="Courier New" charset="0"/>
                <a:cs typeface="Courier New" charset="0"/>
              </a:rPr>
              <a:t>int i; double d; char c;</a:t>
            </a:r>
          </a:p>
          <a:p>
            <a:r>
              <a:rPr lang="en-US">
                <a:latin typeface="Arial" charset="0"/>
                <a:cs typeface="Courier New" charset="0"/>
              </a:rPr>
              <a:t>What values are read for each of the following inputs and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  <a:cs typeface="Courier New" charset="0"/>
              </a:rPr>
              <a:t> calls? Assume the input is as follows: </a:t>
            </a:r>
            <a:r>
              <a:rPr lang="en-US">
                <a:latin typeface="Courier New" charset="0"/>
                <a:cs typeface="Courier New" charset="0"/>
              </a:rPr>
              <a:t>34 5.7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scanf("%d%lf", &amp;i, &amp;d) </a:t>
            </a:r>
            <a:endParaRPr lang="en-US">
              <a:latin typeface="Courier New" charset="0"/>
              <a:cs typeface="Courier New" charset="0"/>
              <a:sym typeface="Wingdings" charset="0"/>
            </a:endParaRP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      %lf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&amp;d)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%lf%d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&amp;d, &amp;i)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9C26BA-0C2F-AD4B-AC54-E290AA2F29CD}" type="datetime1">
              <a:rPr lang="en-US" smtClean="0">
                <a:latin typeface="Garamond" charset="0"/>
              </a:rPr>
              <a:t>9/17/2018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6B9F9C-7574-FA49-B108-D7EC89A93585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What values are read for each of the following inputs and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Courier New" pitchFamily="49" charset="0"/>
              </a:rPr>
              <a:t> calls?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      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lf%d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&amp;d, &amp;i)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d = 34, i = 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= ' '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(space)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</a:t>
            </a: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 '5'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AABBDC-3C93-6E40-8866-72400D135E11}" type="datetime1">
              <a:rPr lang="en-US" smtClean="0">
                <a:latin typeface="Garamond" charset="0"/>
              </a:rPr>
              <a:t>9/17/2018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D00587-BB77-8947-8103-D303F3F2C73B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1BB622-E451-8543-A39A-E1CC475B1F10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Using scanf() and printf() together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#include &lt;</a:t>
            </a:r>
            <a:r>
              <a:rPr lang="en-US" sz="2000" dirty="0" err="1">
                <a:latin typeface="Courier New" charset="0"/>
              </a:rPr>
              <a:t>stdio.h</a:t>
            </a:r>
            <a:r>
              <a:rPr lang="en-US" sz="2000" dirty="0">
                <a:latin typeface="Courier New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main()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{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hours;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float rate;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float </a:t>
            </a:r>
            <a:r>
              <a:rPr lang="en-US" sz="2000" dirty="0" err="1">
                <a:latin typeface="Courier New" charset="0"/>
              </a:rPr>
              <a:t>grosspay</a:t>
            </a:r>
            <a:r>
              <a:rPr lang="en-US" sz="2000" dirty="0">
                <a:latin typeface="Courier New" charset="0"/>
              </a:rPr>
              <a:t>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printf</a:t>
            </a:r>
            <a:r>
              <a:rPr lang="en-US" sz="2000" dirty="0">
                <a:latin typeface="Courier New" charset="0"/>
              </a:rPr>
              <a:t>("Enter hours: ");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scanf</a:t>
            </a:r>
            <a:r>
              <a:rPr lang="en-US" sz="2000" dirty="0">
                <a:latin typeface="Courier New" charset="0"/>
              </a:rPr>
              <a:t>("%</a:t>
            </a:r>
            <a:r>
              <a:rPr lang="en-US" sz="2000" dirty="0" err="1">
                <a:latin typeface="Courier New" charset="0"/>
              </a:rPr>
              <a:t>d",&amp;hours</a:t>
            </a:r>
            <a:r>
              <a:rPr lang="en-US" sz="2000" dirty="0">
                <a:latin typeface="Courier New" charset="0"/>
              </a:rPr>
              <a:t>);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printf</a:t>
            </a:r>
            <a:r>
              <a:rPr lang="en-US" sz="2000" dirty="0">
                <a:latin typeface="Courier New" charset="0"/>
              </a:rPr>
              <a:t>("Enter pay rate: ");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scanf</a:t>
            </a:r>
            <a:r>
              <a:rPr lang="en-US" sz="2000" dirty="0">
                <a:latin typeface="Courier New" charset="0"/>
              </a:rPr>
              <a:t>("%</a:t>
            </a:r>
            <a:r>
              <a:rPr lang="en-US" sz="2000" dirty="0" err="1">
                <a:latin typeface="Courier New" charset="0"/>
              </a:rPr>
              <a:t>f",&amp;rate</a:t>
            </a:r>
            <a:r>
              <a:rPr lang="en-US" sz="2000" dirty="0">
                <a:latin typeface="Courier New" charset="0"/>
              </a:rPr>
              <a:t>);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grosspay</a:t>
            </a:r>
            <a:r>
              <a:rPr lang="en-US" sz="2000" dirty="0">
                <a:latin typeface="Courier New" charset="0"/>
              </a:rPr>
              <a:t> = hours * rate;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printf</a:t>
            </a:r>
            <a:r>
              <a:rPr lang="en-US" sz="2000" dirty="0">
                <a:latin typeface="Courier New" charset="0"/>
              </a:rPr>
              <a:t>("You earned $%f\n",</a:t>
            </a:r>
            <a:r>
              <a:rPr lang="en-US" sz="2000" dirty="0" err="1">
                <a:latin typeface="Courier New" charset="0"/>
              </a:rPr>
              <a:t>grosspay</a:t>
            </a:r>
            <a:r>
              <a:rPr lang="en-US" sz="2000" dirty="0">
                <a:latin typeface="Courier New" charset="0"/>
              </a:rPr>
              <a:t>);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5BB4E5-3861-034B-B738-3AEE4E7359B7}" type="datetime1">
              <a:rPr lang="en-US" smtClean="0">
                <a:latin typeface="Garamond" charset="0"/>
              </a:rPr>
              <a:t>9/17/2018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763061-22BB-DD41-B4AF-10086E2265F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 - Payroll Ver 2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$%lf\n",grosspay);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172CD5-E6DE-5F4F-8A09-72E53B69ABBE}" type="datetime1">
              <a:rPr lang="en-US" smtClean="0">
                <a:latin typeface="Garamond" charset="0"/>
              </a:rPr>
              <a:t>9/17/2018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PE1: Flowcharts </a:t>
            </a:r>
            <a:r>
              <a:rPr lang="en-US">
                <a:latin typeface="Arial" charset="0"/>
              </a:rPr>
              <a:t>and </a:t>
            </a:r>
            <a:r>
              <a:rPr lang="en-US" smtClean="0">
                <a:latin typeface="Arial" charset="0"/>
              </a:rPr>
              <a:t>debugging   -and/or-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Introduce conditional statements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1 style grades posted</a:t>
            </a:r>
          </a:p>
          <a:p>
            <a:pPr lvl="2"/>
            <a:r>
              <a:rPr lang="en-US" dirty="0"/>
              <a:t>Resubmissions due TBD</a:t>
            </a:r>
          </a:p>
          <a:p>
            <a:pPr lvl="1"/>
            <a:r>
              <a:rPr lang="en-US" dirty="0"/>
              <a:t>Program 2 due Friday, 9/21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E17EC0-DC22-7948-96F8-D9CB9DAFB6D0}" type="datetime1">
              <a:rPr lang="en-US" smtClean="0">
                <a:latin typeface="Garamond" charset="0"/>
              </a:rPr>
              <a:t>9/17/2018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A0A1B4-D6DD-9545-A69D-353FF716356D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/>
              <a:t>Program 1 style grades posted</a:t>
            </a:r>
          </a:p>
          <a:p>
            <a:pPr lvl="2"/>
            <a:r>
              <a:rPr lang="en-US" dirty="0" smtClean="0"/>
              <a:t>Resubmissions due TBD</a:t>
            </a:r>
            <a:endParaRPr lang="en-US" dirty="0" smtClean="0"/>
          </a:p>
          <a:p>
            <a:pPr lvl="1"/>
            <a:r>
              <a:rPr lang="en-US" dirty="0" smtClean="0"/>
              <a:t>Program </a:t>
            </a:r>
            <a:r>
              <a:rPr lang="en-US" dirty="0"/>
              <a:t>2 </a:t>
            </a:r>
            <a:r>
              <a:rPr lang="en-US" dirty="0" smtClean="0"/>
              <a:t>due </a:t>
            </a:r>
            <a:r>
              <a:rPr lang="en-US" dirty="0" smtClean="0"/>
              <a:t>Friday, </a:t>
            </a:r>
            <a:r>
              <a:rPr lang="en-US" dirty="0" smtClean="0"/>
              <a:t>9/21</a:t>
            </a:r>
            <a:endParaRPr lang="en-US" dirty="0"/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Basic </a:t>
            </a:r>
            <a:r>
              <a:rPr lang="en-US" dirty="0">
                <a:latin typeface="Arial" charset="0"/>
              </a:rPr>
              <a:t>variable input with </a:t>
            </a:r>
            <a:r>
              <a:rPr lang="en-US" dirty="0" err="1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FD719E-22B5-2148-8C68-3ED1361379D6}" type="datetime1">
              <a:rPr lang="en-US" smtClean="0">
                <a:latin typeface="Garamond" charset="0"/>
              </a:rPr>
              <a:t>9/17/2018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6FAE8B-E13B-2B40-BD08-7687D9772802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6361E0-8C4A-424C-A1D1-5B8180174FCF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30724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Used to get input from user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Returns number of items successfully assigned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First argument is format specifiers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Essentially same as </a:t>
            </a:r>
            <a:r>
              <a:rPr lang="en-US" sz="2400">
                <a:latin typeface="Courier New" charset="0"/>
                <a:cs typeface="Courier New" charset="0"/>
              </a:rPr>
              <a:t>printf()</a:t>
            </a:r>
            <a:r>
              <a:rPr lang="en-US" sz="2400">
                <a:latin typeface="Arial" charset="0"/>
              </a:rPr>
              <a:t> format string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Every format specifier (</a:t>
            </a:r>
            <a:r>
              <a:rPr lang="en-US" sz="2400">
                <a:latin typeface="Courier New" charset="0"/>
                <a:cs typeface="Courier New" charset="0"/>
              </a:rPr>
              <a:t>%d</a:t>
            </a:r>
            <a:r>
              <a:rPr lang="en-US" sz="2400">
                <a:latin typeface="Arial" charset="0"/>
              </a:rPr>
              <a:t>, </a:t>
            </a:r>
            <a:r>
              <a:rPr lang="en-US" sz="2400">
                <a:latin typeface="Courier New" charset="0"/>
                <a:cs typeface="Courier New" charset="0"/>
              </a:rPr>
              <a:t>%lf</a:t>
            </a:r>
            <a:r>
              <a:rPr lang="en-US" sz="2400">
                <a:latin typeface="Arial" charset="0"/>
              </a:rPr>
              <a:t>, etc.) corresponds to an input value to be read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Format string can contain other characters, which will be ignored if they are present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If they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re not, you have a problem …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Remaining arguments are variable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Use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address of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 operator: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&amp;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 example, given: </a:t>
            </a:r>
            <a:r>
              <a:rPr lang="en-US" sz="2400">
                <a:latin typeface="Courier New" charset="0"/>
                <a:cs typeface="Courier New" charset="0"/>
              </a:rPr>
              <a:t>int a;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sym typeface="Wingdings" charset="0"/>
              </a:rPr>
              <a:t>	 The address of </a:t>
            </a:r>
            <a:r>
              <a:rPr lang="en-US" sz="2400">
                <a:latin typeface="Courier New" charset="0"/>
                <a:cs typeface="Courier New" charset="0"/>
                <a:sym typeface="Wingdings" charset="0"/>
              </a:rPr>
              <a:t>a</a:t>
            </a:r>
            <a:r>
              <a:rPr lang="en-US" sz="2400">
                <a:latin typeface="Arial" charset="0"/>
                <a:sym typeface="Wingdings" charset="0"/>
              </a:rPr>
              <a:t> is: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&amp;a</a:t>
            </a:r>
            <a:endParaRPr lang="en-US" sz="2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89EC6D-D8B5-D94B-BBD1-78247E67CA37}" type="datetime1">
              <a:rPr lang="en-US" smtClean="0">
                <a:latin typeface="Garamond" charset="0"/>
              </a:rPr>
              <a:t>9/17/2018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5D74-04A4-854A-A67F-304BEF7BB284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8549-4249-1F49-8B72-0C122A6AC18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Visual Studio users will see an error message when using scanf()</a:t>
            </a:r>
          </a:p>
          <a:p>
            <a:pPr lvl="1"/>
            <a:r>
              <a:rPr lang="en-US">
                <a:latin typeface="Arial" charset="0"/>
              </a:rPr>
              <a:t>Function is technically not secure (not that it matters for our purposes)</a:t>
            </a:r>
          </a:p>
          <a:p>
            <a:pPr lvl="1"/>
            <a:r>
              <a:rPr lang="en-US">
                <a:latin typeface="Arial" charset="0"/>
              </a:rPr>
              <a:t>Suggests use of scanf_s()</a:t>
            </a:r>
          </a:p>
          <a:p>
            <a:pPr lvl="2"/>
            <a:r>
              <a:rPr lang="en-US">
                <a:latin typeface="Arial" charset="0"/>
              </a:rPr>
              <a:t>Windows-specific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secure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scan function</a:t>
            </a:r>
          </a:p>
          <a:p>
            <a:r>
              <a:rPr lang="en-US">
                <a:latin typeface="Arial" charset="0"/>
              </a:rPr>
              <a:t>Preferred method of removing warnings: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#define </a:t>
            </a:r>
            <a:r>
              <a:rPr lang="en-US" b="1">
                <a:latin typeface="Courier New" charset="0"/>
                <a:cs typeface="Courier New" charset="0"/>
              </a:rPr>
              <a:t>_CRT_SECURE_NO_WARNINGS</a:t>
            </a:r>
          </a:p>
          <a:p>
            <a:r>
              <a:rPr lang="en-US">
                <a:latin typeface="Arial" charset="0"/>
              </a:rPr>
              <a:t>That line must come before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&lt;stdio.h&gt;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and scanf_s()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ECCA54D-61E4-D044-BE8F-EDF93EC8D1BA}" type="datetime1">
              <a:rPr lang="en-US" smtClean="0">
                <a:latin typeface="Garamond" charset="0"/>
              </a:rPr>
              <a:t>9/17/2018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7FFB39-6A75-984D-96DE-C2375AE4B24D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F6215A-D46F-614D-9CAF-F9B1479A0DC4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Documentation info: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000">
                <a:latin typeface="Courier New" charset="0"/>
              </a:rPr>
              <a:t> scanf(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81000" y="3048000"/>
            <a:ext cx="8153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format - is format specifiers similar to printf() specifiers</a:t>
            </a:r>
          </a:p>
          <a:p>
            <a:pPr>
              <a:spcBef>
                <a:spcPct val="50000"/>
              </a:spcBef>
            </a:pPr>
            <a:r>
              <a:rPr lang="en-US" sz="1800"/>
              <a:t>arguments - are ADDRESSES of where to store what the user enters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9ED07D-FCBC-F04B-A0AB-6C1C8BE23327}" type="datetime1">
              <a:rPr lang="en-US" smtClean="0">
                <a:latin typeface="Garamond" charset="0"/>
              </a:rPr>
              <a:t>9/17/2018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1365C6-BF3E-BA44-90F9-B73517E9B20E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45720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float rate;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scanf("%d %f",&amp;hours,&amp;rate);</a:t>
            </a: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If user types: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34 5.7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72200" y="30480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315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029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172200" y="35814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315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029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1722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34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315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172200" y="54102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5.7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315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029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 flipV="1">
            <a:off x="20574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25908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 flipV="1">
            <a:off x="2514600" y="2438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36576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52600" y="4495800"/>
            <a:ext cx="37338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C207FA-104A-604C-93F3-CEC5AB81EFD5}" type="datetime1">
              <a:rPr lang="en-US" smtClean="0">
                <a:latin typeface="Garamond" charset="0"/>
              </a:rPr>
              <a:t>9/17/2018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format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scanf()</a:t>
            </a:r>
            <a:r>
              <a:rPr lang="en-US" sz="2600">
                <a:latin typeface="Arial" charset="0"/>
              </a:rPr>
              <a:t> will skip space characters for all types but </a:t>
            </a:r>
            <a:r>
              <a:rPr lang="en-US" sz="2600">
                <a:latin typeface="Courier New" charset="0"/>
                <a:cs typeface="Courier New" charset="0"/>
              </a:rPr>
              <a:t>%c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Read input until it finds something that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sz="2200">
                <a:latin typeface="Arial" charset="0"/>
              </a:rPr>
              <a:t>s not a space, then see if it matches the desired type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If type matches, value will be stored in specified variable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If type doesn</a:t>
            </a:r>
            <a:r>
              <a:rPr lang="ja-JP" altLang="en-US" sz="1900">
                <a:latin typeface="Arial" charset="0"/>
              </a:rPr>
              <a:t>’</a:t>
            </a:r>
            <a:r>
              <a:rPr lang="en-US" sz="1900">
                <a:latin typeface="Arial" charset="0"/>
              </a:rPr>
              <a:t>t match, nothing stored; function stops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Space in string only matters if using </a:t>
            </a:r>
            <a:r>
              <a:rPr lang="en-US" sz="2200">
                <a:latin typeface="Courier New" charset="0"/>
                <a:cs typeface="Courier New" charset="0"/>
              </a:rPr>
              <a:t>%c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%c</a:t>
            </a:r>
            <a:r>
              <a:rPr lang="en-US" sz="2600">
                <a:latin typeface="Arial" charset="0"/>
              </a:rPr>
              <a:t> will read </a:t>
            </a:r>
            <a:r>
              <a:rPr lang="en-US" sz="2600" u="sng">
                <a:latin typeface="Arial" charset="0"/>
              </a:rPr>
              <a:t>any</a:t>
            </a:r>
            <a:r>
              <a:rPr lang="en-US" sz="2600">
                <a:latin typeface="Arial" charset="0"/>
              </a:rPr>
              <a:t> character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Includes spaces, newlines, etc.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Example: given </a:t>
            </a:r>
            <a:r>
              <a:rPr lang="en-US" sz="2200">
                <a:latin typeface="Courier New" charset="0"/>
                <a:cs typeface="Courier New" charset="0"/>
              </a:rPr>
              <a:t>scanf("%d%c", &amp;i, &amp;c);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	</a:t>
            </a:r>
            <a:r>
              <a:rPr lang="en-US" sz="1900">
                <a:latin typeface="Courier New" charset="0"/>
                <a:cs typeface="Courier New" charset="0"/>
              </a:rPr>
              <a:t>3a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'a'</a:t>
            </a:r>
            <a:endParaRPr lang="en-US" sz="19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	</a:t>
            </a:r>
            <a:r>
              <a:rPr lang="en-US" sz="1900">
                <a:latin typeface="Courier New" charset="0"/>
                <a:cs typeface="Courier New" charset="0"/>
              </a:rPr>
              <a:t>3 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 '</a:t>
            </a:r>
            <a:endParaRPr lang="en-US" sz="19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 	</a:t>
            </a:r>
            <a:r>
              <a:rPr lang="en-US" sz="1900">
                <a:latin typeface="Courier New" charset="0"/>
                <a:cs typeface="Courier New" charset="0"/>
              </a:rPr>
              <a:t>3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      	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'\n' </a:t>
            </a:r>
            <a:r>
              <a:rPr lang="en-US" sz="1900">
                <a:latin typeface="Arial" charset="0"/>
                <a:cs typeface="Courier New" charset="0"/>
                <a:sym typeface="Wingdings" charset="0"/>
              </a:rPr>
              <a:t>(assuming newline 						 directly after 3)</a:t>
            </a:r>
            <a:endParaRPr lang="en-US" sz="190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sz="220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72D0FB-AB83-3B4D-A233-4520256E3B25}" type="datetime1">
              <a:rPr lang="en-US" smtClean="0">
                <a:latin typeface="Garamond" charset="0"/>
              </a:rPr>
              <a:t>9/17/2018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1CE7B6-4980-4F4B-9C95-904F246E2D71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return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>
                <a:ea typeface="+mn-ea"/>
              </a:rPr>
              <a:t> returns # of </a:t>
            </a:r>
            <a:r>
              <a:rPr lang="en-US" dirty="0" smtClean="0">
                <a:ea typeface="+mn-ea"/>
              </a:rPr>
              <a:t>successfully read </a:t>
            </a:r>
            <a:r>
              <a:rPr lang="en-US" dirty="0">
                <a:ea typeface="+mn-ea"/>
              </a:rPr>
              <a:t>items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Ex.: given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&amp;x, &amp;y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 smtClean="0">
                <a:sym typeface="Wingdings" pitchFamily="2" charset="2"/>
              </a:rPr>
              <a:t>, 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7.2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>
                <a:sym typeface="Wingdings" pitchFamily="2" charset="2"/>
              </a:rPr>
              <a:t>, return value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.3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is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x1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x, y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 both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Can assign return value to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Example: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;		// # input values read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("%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d%d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", &amp;x, &amp;y);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0F60F2-1117-E64E-9E92-DB1F2A476804}" type="datetime1">
              <a:rPr lang="en-US" smtClean="0">
                <a:latin typeface="Garamond" charset="0"/>
              </a:rPr>
              <a:t>9/17/2018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B652EF-08D0-E345-8E46-D893845E412F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12178</TotalTime>
  <Words>751</Words>
  <Application>Microsoft Office PowerPoint</Application>
  <PresentationFormat>On-screen Show (4:3)</PresentationFormat>
  <Paragraphs>181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Edge</vt:lpstr>
      <vt:lpstr>EECE.2160 ECE Application Programming</vt:lpstr>
      <vt:lpstr>Lecture outline</vt:lpstr>
      <vt:lpstr>scanf() function</vt:lpstr>
      <vt:lpstr>PowerPoint Presentation</vt:lpstr>
      <vt:lpstr>scanf() and scanf_s()</vt:lpstr>
      <vt:lpstr>scanf() function</vt:lpstr>
      <vt:lpstr>scanf() function</vt:lpstr>
      <vt:lpstr>scanf() format strings</vt:lpstr>
      <vt:lpstr>scanf() return value</vt:lpstr>
      <vt:lpstr>Example</vt:lpstr>
      <vt:lpstr>Example solution</vt:lpstr>
      <vt:lpstr>Using scanf() and printf() together</vt:lpstr>
      <vt:lpstr>scanf() function - Payroll Ver 2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1557</cp:revision>
  <dcterms:created xsi:type="dcterms:W3CDTF">2006-04-03T05:03:01Z</dcterms:created>
  <dcterms:modified xsi:type="dcterms:W3CDTF">2018-09-17T12:00:01Z</dcterms:modified>
</cp:coreProperties>
</file>