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2" r:id="rId3"/>
    <p:sldId id="462" r:id="rId4"/>
    <p:sldId id="423" r:id="rId5"/>
    <p:sldId id="470" r:id="rId6"/>
    <p:sldId id="463" r:id="rId7"/>
    <p:sldId id="464" r:id="rId8"/>
    <p:sldId id="465" r:id="rId9"/>
    <p:sldId id="466" r:id="rId10"/>
    <p:sldId id="467" r:id="rId11"/>
    <p:sldId id="468" r:id="rId12"/>
    <p:sldId id="460" r:id="rId13"/>
    <p:sldId id="461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24" r:id="rId26"/>
    <p:sldId id="425" r:id="rId27"/>
    <p:sldId id="4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1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3FA1EB-6D5D-0940-9943-4DB23B724A07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5A4C3-0716-E043-B356-C3F780EE9740}" type="datetime1">
              <a:rPr lang="en-US" smtClean="0"/>
              <a:t>9/10/2018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31A78-18CC-6D4D-85CF-ED48D0092CFF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91FD-9EE0-1445-BFEA-5E510B0B2230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01B1-E0C7-8D49-BEA5-E9D301ECF0C2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E960-26A2-4C49-8BC7-16617EE96758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4264-CAA2-7E4D-90BE-59A0D65CA955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4168B-0E83-E54C-A5DE-10E76FBF402C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6FE81-2D5D-D940-A29E-4A228E0A008E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03348-E7C0-8F48-925D-1CBFB1106F56}" type="datetime1">
              <a:rPr lang="en-US" smtClean="0"/>
              <a:t>9/10/2018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3335-AB89-3443-B1D1-60D5B8F0C160}" type="datetime1">
              <a:rPr lang="en-US" smtClean="0"/>
              <a:t>9/10/2018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1C4A-0210-544F-9315-89537ACD59BF}" type="datetime1">
              <a:rPr lang="en-US" smtClean="0"/>
              <a:t>9/10/2018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0ACD6-6E94-2247-9A0F-59E49BC23CC8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35C-9A49-6943-91E9-4039DD18B296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E73EA38-0E75-E545-913B-4F2C5E413CEB}" type="datetime1">
              <a:rPr lang="en-US" smtClean="0"/>
              <a:t>9/10/2018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4912A3-1E39-6A4C-9728-4F20D042805B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42101C-6284-D849-9F3A-1587648D1B9B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AD5F90-E46D-2F46-B14E-CE0D2DC59910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A53779-04FE-144B-A1DF-09761FFA322D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5086-BA35-1E47-9F2E-9F9512DDF023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59E475-D988-1C45-A15D-947D73FB5A48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DD6F-FFA5-C040-93F9-AE23CE57D3FF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ADCEE8-52AB-E049-AFDF-6F4C6B531D18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DDA19-16C9-8946-B046-50932E414F56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2F64C9-9ABB-E04B-AEED-031AC848A788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altLang="en-US" dirty="0" smtClean="0"/>
              <a:t>Chapter 1 exercises due Monday, 9/10</a:t>
            </a:r>
          </a:p>
          <a:p>
            <a:pPr lvl="1"/>
            <a:r>
              <a:rPr lang="en-US" altLang="en-US" dirty="0" smtClean="0"/>
              <a:t>Chapter 2 exercises due 9/13 &amp; 9/15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Textbook exercises always due 3 days after related lecture—check ”Assignments” tab regularly!!!</a:t>
            </a:r>
          </a:p>
          <a:p>
            <a:pPr lvl="1"/>
            <a:r>
              <a:rPr lang="en-US" altLang="en-US" dirty="0" smtClean="0"/>
              <a:t>Program 1 due Wednesday, 9/12</a:t>
            </a:r>
          </a:p>
          <a:p>
            <a:pPr lvl="2"/>
            <a:r>
              <a:rPr lang="en-US" altLang="en-US" dirty="0" smtClean="0"/>
              <a:t>10 points: register for access to the course textbook</a:t>
            </a:r>
          </a:p>
          <a:p>
            <a:pPr lvl="2"/>
            <a:r>
              <a:rPr lang="en-US" altLang="en-US" dirty="0" smtClean="0"/>
              <a:t>10 points: introduce yourself to your instructor</a:t>
            </a:r>
          </a:p>
          <a:p>
            <a:pPr lvl="2"/>
            <a:r>
              <a:rPr lang="en-US" altLang="en-US" dirty="0" smtClean="0"/>
              <a:t>30 points: complete simple C program</a:t>
            </a:r>
          </a:p>
          <a:p>
            <a:pPr lvl="1"/>
            <a:r>
              <a:rPr lang="en-US" altLang="en-US" dirty="0" smtClean="0"/>
              <a:t>Programs will also require “submission” on Blackboard</a:t>
            </a:r>
          </a:p>
          <a:p>
            <a:pPr lvl="2"/>
            <a:r>
              <a:rPr lang="en-US" altLang="en-US" dirty="0" smtClean="0"/>
              <a:t>To be added by end of today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Comments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smtClean="0"/>
              <a:t>Data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A84427-FF32-BD43-AB29-1C7E84BC208A}" type="datetime1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73BEB-C2AC-994C-8F15-DD9E8FDCF64F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347AFD-FBEE-F348-BBF8-CEFEE73A5504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DB8FA-1856-A748-B899-1985F69D0371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E7440C-4437-A141-8F6E-F14A9A87C200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35784-74FC-1E49-B439-91D2B6101EAB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EEEB8-D26C-244E-9742-BC7FBE630E54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CE2465-F7D4-2049-846C-5DB12E5C4B1A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ea typeface="ＭＳ Ｐゴシック" pitchFamily="34" charset="-128"/>
              </a:rPr>
              <a:t>Chapter 1 exercises due Monday, </a:t>
            </a:r>
            <a:r>
              <a:rPr lang="en-US" altLang="en-US" sz="2400" dirty="0" smtClean="0">
                <a:ea typeface="ＭＳ Ｐゴシック" pitchFamily="34" charset="-128"/>
              </a:rPr>
              <a:t>9/10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Chapter 2 exercises due 9/13 &amp; 9/15</a:t>
            </a:r>
            <a:endParaRPr lang="en-US" altLang="en-US" sz="2400" dirty="0">
              <a:ea typeface="ＭＳ Ｐゴシック" pitchFamily="34" charset="-128"/>
            </a:endParaRP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itchFamily="34" charset="-128"/>
              </a:rPr>
              <a:t>Textbook exercises always due 3 days after related lecture—check ”Assignments” tab regularly!!!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ea typeface="ＭＳ Ｐゴシック" pitchFamily="34" charset="-128"/>
              </a:rPr>
              <a:t>Program 1 due Wednesday, 9/12</a:t>
            </a:r>
          </a:p>
          <a:p>
            <a:pPr lvl="2"/>
            <a:r>
              <a:rPr lang="en-US" altLang="en-US" sz="1800" dirty="0">
                <a:ea typeface="ＭＳ Ｐゴシック" pitchFamily="34" charset="-128"/>
              </a:rPr>
              <a:t>10 points: register for access to the course textbook</a:t>
            </a:r>
          </a:p>
          <a:p>
            <a:pPr lvl="2"/>
            <a:r>
              <a:rPr lang="en-US" altLang="en-US" sz="1800" dirty="0">
                <a:ea typeface="ＭＳ Ｐゴシック" pitchFamily="34" charset="-128"/>
              </a:rPr>
              <a:t>10 points: introduce yourself to your instructor</a:t>
            </a:r>
          </a:p>
          <a:p>
            <a:pPr lvl="2"/>
            <a:r>
              <a:rPr lang="en-US" altLang="en-US" sz="1800" dirty="0">
                <a:ea typeface="ＭＳ Ｐゴシック" pitchFamily="34" charset="-128"/>
              </a:rPr>
              <a:t>30 points: complete simple C </a:t>
            </a:r>
            <a:r>
              <a:rPr lang="en-US" altLang="en-US" sz="1800" dirty="0" smtClean="0">
                <a:ea typeface="ＭＳ Ｐゴシック" pitchFamily="34" charset="-128"/>
              </a:rPr>
              <a:t>program</a:t>
            </a:r>
          </a:p>
          <a:p>
            <a:pPr lvl="1"/>
            <a:r>
              <a:rPr lang="en-US" altLang="en-US" dirty="0"/>
              <a:t>Programs will also require “submission” on Blackboard</a:t>
            </a:r>
          </a:p>
          <a:p>
            <a:pPr lvl="2"/>
            <a:r>
              <a:rPr lang="en-US" altLang="en-US" dirty="0"/>
              <a:t>To be added by end of today</a:t>
            </a:r>
          </a:p>
          <a:p>
            <a:pPr lvl="1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FD510-387F-114A-A904-56F82F852BCD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39CFB1-86D4-2E49-9EEA-3E42B14F4E55}" type="datetime1">
              <a:rPr lang="en-US" smtClean="0">
                <a:latin typeface="Garamond" charset="0"/>
              </a:rPr>
              <a:t>9/10/2018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C0F3EF-96A7-CA4A-B4BE-34B217A4905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Not used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>
                <a:latin typeface="Courier New" charset="0"/>
                <a:cs typeface="Courier New" charset="0"/>
              </a:rPr>
              <a:t>void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</p:spTree>
    <p:extLst>
      <p:ext uri="{BB962C8B-B14F-4D97-AF65-F5344CB8AC3E}">
        <p14:creationId xmlns:p14="http://schemas.microsoft.com/office/powerpoint/2010/main" val="24598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(cont.)</a:t>
            </a:r>
            <a:endParaRPr 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Single-line: </a:t>
            </a:r>
            <a:r>
              <a:rPr lang="en-US" dirty="0" smtClean="0">
                <a:latin typeface="Courier New"/>
                <a:cs typeface="Courier New"/>
              </a:rPr>
              <a:t>// This is a comment</a:t>
            </a:r>
          </a:p>
          <a:p>
            <a:pPr lvl="1"/>
            <a:r>
              <a:rPr lang="en-US" dirty="0" smtClean="0"/>
              <a:t>Multi-line: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/* This is also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a comment */</a:t>
            </a:r>
          </a:p>
          <a:p>
            <a:r>
              <a:rPr lang="en-US" dirty="0" smtClean="0"/>
              <a:t>Typical uses</a:t>
            </a:r>
          </a:p>
          <a:p>
            <a:pPr lvl="1"/>
            <a:r>
              <a:rPr lang="en-US" dirty="0" smtClean="0"/>
              <a:t>Multi-line comment at start of program with</a:t>
            </a:r>
          </a:p>
          <a:p>
            <a:pPr lvl="2"/>
            <a:r>
              <a:rPr lang="en-US" dirty="0" smtClean="0"/>
              <a:t>Author’</a:t>
            </a:r>
            <a:r>
              <a:rPr lang="en-US" altLang="ja-JP" dirty="0" smtClean="0"/>
              <a:t>s name (&amp; other info if appropriate)</a:t>
            </a:r>
          </a:p>
          <a:p>
            <a:pPr lvl="2"/>
            <a:r>
              <a:rPr lang="en-US" dirty="0" smtClean="0"/>
              <a:t>Date started/modified</a:t>
            </a:r>
          </a:p>
          <a:p>
            <a:pPr lvl="2"/>
            <a:r>
              <a:rPr lang="en-US" dirty="0" smtClean="0"/>
              <a:t>File name</a:t>
            </a:r>
          </a:p>
          <a:p>
            <a:pPr lvl="2"/>
            <a:r>
              <a:rPr lang="en-US" dirty="0" smtClean="0"/>
              <a:t>Description of overall file functionality</a:t>
            </a:r>
          </a:p>
          <a:p>
            <a:pPr lvl="1"/>
            <a:r>
              <a:rPr lang="en-US" dirty="0" smtClean="0"/>
              <a:t>For individual code sections</a:t>
            </a:r>
          </a:p>
          <a:p>
            <a:pPr lvl="2"/>
            <a:r>
              <a:rPr lang="en-US" dirty="0" smtClean="0"/>
              <a:t>Comment for major section of code performing single function</a:t>
            </a:r>
          </a:p>
          <a:p>
            <a:pPr lvl="2"/>
            <a:r>
              <a:rPr lang="en-US" dirty="0" smtClean="0"/>
              <a:t>Comment for single line of code if that line alone is important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DD73A1-0389-DE40-8781-7666FFB7077E}" type="datetime1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DA65EF-51FC-8E4D-BD42-7062144E1F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CCDC289E-3C36-AE4D-9D92-A8B08140AFE4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9/10/2018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52DD1A-3CCC-E040-BC38-C847B7E75304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CF64AC-BB17-5F44-90D9-55DAB6F65E05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5E7140-2F07-8048-8994-5A35FE5B75D4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C7D5E-1EC1-8146-B565-28F506FEAAC0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A058F-45C5-014C-A421-B382211E6004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60395D-75A6-9C46-8CE1-39AC0010B8C6}" type="datetime1">
              <a:rPr lang="en-US" sz="1200">
                <a:latin typeface="Garamond" charset="0"/>
              </a:rPr>
              <a:pPr eaLnBrk="1" hangingPunct="1"/>
              <a:t>9/10/2018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6387</TotalTime>
  <Words>1187</Words>
  <Application>Microsoft Office PowerPoint</Application>
  <PresentationFormat>On-screen Show (4:3)</PresentationFormat>
  <Paragraphs>429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EECE.2160 ECE Application Programming</vt:lpstr>
      <vt:lpstr>Lecture outline</vt:lpstr>
      <vt:lpstr>Review: Basic C program structure</vt:lpstr>
      <vt:lpstr>Review (cont.)</vt:lpstr>
      <vt:lpstr>Comment example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1553</cp:revision>
  <dcterms:created xsi:type="dcterms:W3CDTF">2006-04-03T05:03:01Z</dcterms:created>
  <dcterms:modified xsi:type="dcterms:W3CDTF">2018-09-10T11:59:22Z</dcterms:modified>
</cp:coreProperties>
</file>