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422" r:id="rId3"/>
    <p:sldId id="536" r:id="rId4"/>
    <p:sldId id="537" r:id="rId5"/>
    <p:sldId id="529" r:id="rId6"/>
    <p:sldId id="530" r:id="rId7"/>
    <p:sldId id="531" r:id="rId8"/>
    <p:sldId id="532" r:id="rId9"/>
    <p:sldId id="533" r:id="rId10"/>
    <p:sldId id="534" r:id="rId11"/>
    <p:sldId id="535" r:id="rId12"/>
    <p:sldId id="538" r:id="rId13"/>
    <p:sldId id="539" r:id="rId14"/>
    <p:sldId id="447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-3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978633C-2812-AF4D-9F5F-329FCF04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62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6DCEA7-EB52-8D45-B0D5-8A2BCF1BB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5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A99094-D6C5-9D49-A78C-6A3000344D2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9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F79140D-4037-1046-89A4-3DB36553561D}" type="slidenum">
              <a:rPr lang="en-US"/>
              <a:pPr/>
              <a:t>11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74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6DCEA7-EB52-8D45-B0D5-8A2BCF1BB9B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7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CC81B-BFB2-2742-B4C2-3A91771C0125}" type="datetime1">
              <a:rPr lang="en-US" smtClean="0"/>
              <a:t>10/19/2018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6919-4BC3-2A47-88AD-1FC39EA40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3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2C643-A42F-D44D-9A8B-668D5EAD4148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6A0A-9ECB-D04E-B05D-F236A1BA3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B9E70-8E6E-BA49-8382-87C13A9613F7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ADF6-9CB4-4F4D-BE4E-4FE70315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F6A78-57B6-4047-A29F-61C2FAC5897E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3947D-4DA8-C946-9094-871581B23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7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26617-E818-B549-8CC0-E5FE9E051F78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F23F-0D07-134F-866B-B75AF136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90A25-2014-8542-A127-179CD280C3FC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7B84-F749-3C45-A1F7-9DA5F851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91D03-E798-0949-9D4E-2A0E573CADDA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14C9-A367-014B-B764-61D5AD5B4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D4769-220B-A441-A3C1-8C9BD4283ED2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6CFA-3B45-4342-A3C3-F3E850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4294A-EA3B-1749-ABAB-8E1051A504A9}" type="datetime1">
              <a:rPr lang="en-US" smtClean="0"/>
              <a:t>10/19/2018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3C9B-1AD7-6C49-80A5-78509173C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6DC8F-50C6-6141-8DC2-0C7FF2688D6F}" type="datetime1">
              <a:rPr lang="en-US" smtClean="0"/>
              <a:t>10/19/2018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68EF-7916-7049-8FA1-2ADAD8C73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652DD-C817-F54D-BDFA-95C87E586943}" type="datetime1">
              <a:rPr lang="en-US" smtClean="0"/>
              <a:t>10/19/2018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8213-BC49-434F-B53A-118950A2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88395-A816-C94A-9A9D-B554EA367545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536B3-A8D9-EB47-8EA3-04E17D66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FBCDC-F998-4342-8C5C-B7A83F3ECC05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10BB-4292-A245-86A6-3FE7A0285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76035ED-B9CB-CC49-A947-019253139531}" type="datetime1">
              <a:rPr lang="en-US" smtClean="0"/>
              <a:t>10/19/2018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90A41D0-8994-D54B-B17B-96F2F68AB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  <p:sldLayoutId id="2147484699" r:id="rId12"/>
    <p:sldLayoutId id="214748470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19: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More </a:t>
            </a:r>
            <a:r>
              <a:rPr lang="en-US" dirty="0" smtClean="0">
                <a:latin typeface="Arial" charset="0"/>
              </a:rPr>
              <a:t>on pointer arguments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D88B96-8071-BC45-AADA-49A92B04A932}" type="slidenum">
              <a:rPr lang="en-US" sz="1200">
                <a:latin typeface="Garamond" charset="0"/>
                <a:cs typeface="Arial" charset="0"/>
              </a:rPr>
              <a:pPr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538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7390</a:t>
            </a:r>
          </a:p>
        </p:txBody>
      </p:sp>
      <p:sp>
        <p:nvSpPr>
          <p:cNvPr id="1538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7394</a:t>
            </a:r>
          </a:p>
        </p:txBody>
      </p:sp>
      <p:sp>
        <p:nvSpPr>
          <p:cNvPr id="1538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539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539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7398</a:t>
            </a:r>
          </a:p>
        </p:txBody>
      </p:sp>
      <p:sp>
        <p:nvSpPr>
          <p:cNvPr id="15393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4C2A98-7741-A941-9B6B-32C59290C141}" type="datetime1">
              <a:rPr lang="en-US" sz="1200" smtClean="0">
                <a:latin typeface="Garamond" charset="0"/>
                <a:cs typeface="Arial" charset="0"/>
              </a:rPr>
              <a:t>10/19/2018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70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201EA8-BB40-A642-9439-F8D129C7A1A8}" type="slidenum">
              <a:rPr lang="en-US" sz="1200">
                <a:latin typeface="Garamond" charset="0"/>
                <a:cs typeface="Arial" charset="0"/>
              </a:rPr>
              <a:pPr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639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640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2286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640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69D1A2-150E-9F46-B3AC-1AC7543CEDCE}" type="datetime1">
              <a:rPr lang="en-US" sz="1200" smtClean="0">
                <a:latin typeface="Garamond" charset="0"/>
                <a:cs typeface="Arial" charset="0"/>
              </a:rPr>
              <a:t>10/19/2018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0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pointer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*a, 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*b);</a:t>
            </a:r>
          </a:p>
          <a:p>
            <a:pPr>
              <a:buFont typeface="Wingdings" pitchFamily="2" charset="2"/>
              <a:buNone/>
              <a:defRPr/>
            </a:pPr>
            <a:endParaRPr lang="en-US" sz="3400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result1 = f(&amp;x, &amp;y);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result2 = f(&amp;y, &amp;result1);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result3 = f(&amp;result1, &amp;result2);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f(int *a, int *b)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int copyB = *b;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while (*a &gt; 1) {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	*b += copyB;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(*a)--;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return *b;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932C43-8CEB-0243-99A1-C6644FF37346}" type="datetime1">
              <a:rPr lang="en-US" sz="1200" smtClean="0">
                <a:latin typeface="Garamond" charset="0"/>
              </a:rPr>
              <a:t>10/19/2018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FBF8F7-FF82-8B4B-BE7C-7C1ACAE3D078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4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first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 = 1, y = 2, result1 = 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second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 = 1, result1 = 4, result2 = 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third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result1 = 1, result2 = 16, result3 = 16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Final output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1, y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= 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1: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2: 16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3: 16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91056B-69FA-9347-B99F-BCA09071BBAC}" type="datetime1">
              <a:rPr lang="en-US" sz="1200" smtClean="0">
                <a:latin typeface="Garamond" charset="0"/>
              </a:rPr>
              <a:t>10/19/2018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3440B5-AFB6-3849-B400-6495240CF110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PE2: Functions</a:t>
            </a: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</a:rPr>
              <a:t>Program 3 regrades 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Program 4 due M 10/22</a:t>
            </a:r>
          </a:p>
          <a:p>
            <a:pPr lvl="1"/>
            <a:r>
              <a:rPr lang="en-US" dirty="0" smtClean="0">
                <a:latin typeface="Arial" charset="0"/>
              </a:rPr>
              <a:t>Exam 1, </a:t>
            </a:r>
            <a:r>
              <a:rPr lang="en-US" dirty="0">
                <a:latin typeface="Arial" charset="0"/>
              </a:rPr>
              <a:t>Q3b: if you answered (ii), (iii), and (iv), please see me to get partial credit</a:t>
            </a:r>
          </a:p>
          <a:p>
            <a:pPr lvl="1"/>
            <a:r>
              <a:rPr lang="en-US" dirty="0" smtClean="0">
                <a:latin typeface="Arial" charset="0"/>
              </a:rPr>
              <a:t>Advising period </a:t>
            </a:r>
            <a:r>
              <a:rPr lang="en-US" smtClean="0">
                <a:latin typeface="Arial" charset="0"/>
              </a:rPr>
              <a:t>starts Monday</a:t>
            </a:r>
            <a:endParaRPr lang="en-US" dirty="0">
              <a:latin typeface="Arial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5CFF7C3-4767-2D48-8C07-7E0A719EBBE7}" type="datetime1">
              <a:rPr lang="en-US" sz="1200" smtClean="0">
                <a:latin typeface="Garamond" charset="0"/>
              </a:rPr>
              <a:t>10/19/2018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786FF6-CB58-D24D-88A8-2536B12589EF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</a:t>
            </a:r>
            <a:r>
              <a:rPr lang="en-US" dirty="0" smtClean="0">
                <a:latin typeface="Arial" charset="0"/>
              </a:rPr>
              <a:t>reminders</a:t>
            </a:r>
          </a:p>
          <a:p>
            <a:pPr lvl="1"/>
            <a:r>
              <a:rPr lang="en-US" dirty="0">
                <a:latin typeface="Arial" charset="0"/>
              </a:rPr>
              <a:t>Program 3 </a:t>
            </a:r>
            <a:r>
              <a:rPr lang="en-US" dirty="0" smtClean="0">
                <a:latin typeface="Arial" charset="0"/>
              </a:rPr>
              <a:t>regrades </a:t>
            </a:r>
            <a:r>
              <a:rPr lang="en-US" dirty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Program 4 due </a:t>
            </a:r>
            <a:r>
              <a:rPr lang="en-US" dirty="0" smtClean="0">
                <a:latin typeface="Arial" charset="0"/>
              </a:rPr>
              <a:t>M 10/22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1, Q3b: if you answered (ii), (iii), and (iv), please see me to get partial credit</a:t>
            </a:r>
          </a:p>
          <a:p>
            <a:pPr lvl="1"/>
            <a:r>
              <a:rPr lang="en-US" dirty="0" smtClean="0">
                <a:latin typeface="Arial" charset="0"/>
              </a:rPr>
              <a:t>Advising period starts Monday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Pointer arguments review</a:t>
            </a:r>
          </a:p>
          <a:p>
            <a:pPr lvl="1"/>
            <a:r>
              <a:rPr lang="en-US" dirty="0" smtClean="0">
                <a:latin typeface="Arial" charset="0"/>
              </a:rPr>
              <a:t>Pointer examples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3BC745-C474-164B-950C-0EC7DC0B7A1A}" type="datetime1">
              <a:rPr lang="en-US" sz="1200" smtClean="0">
                <a:latin typeface="Garamond" charset="0"/>
              </a:rPr>
              <a:t>10/19/2018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E4F1E5-9DBB-0F48-8A00-2E01B860F02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variable that holds the address </a:t>
            </a:r>
            <a:r>
              <a:rPr lang="en-US">
                <a:latin typeface="Arial" charset="0"/>
              </a:rPr>
              <a:t>of </a:t>
            </a:r>
            <a:r>
              <a:rPr lang="en-US" smtClean="0">
                <a:latin typeface="Arial" charset="0"/>
              </a:rPr>
              <a:t>another </a:t>
            </a:r>
            <a:r>
              <a:rPr lang="en-US" dirty="0">
                <a:latin typeface="Arial" charset="0"/>
              </a:rPr>
              <a:t>variable</a:t>
            </a:r>
          </a:p>
          <a:p>
            <a:pPr lvl="1"/>
            <a:r>
              <a:rPr lang="en-US" dirty="0">
                <a:latin typeface="Arial" charset="0"/>
              </a:rPr>
              <a:t>Can get address of existing object using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 dirty="0">
                <a:latin typeface="Arial" charset="0"/>
              </a:rPr>
              <a:t>Can get value of existing pointer using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 dirty="0">
                <a:latin typeface="Arial" charset="0"/>
              </a:rPr>
              <a:t>Can assign pointers of same type to each other</a:t>
            </a:r>
          </a:p>
          <a:p>
            <a:pPr lvl="1"/>
            <a:r>
              <a:rPr lang="en-US" dirty="0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 dirty="0">
                <a:latin typeface="Courier New" charset="0"/>
                <a:cs typeface="Courier New" charset="0"/>
              </a:rPr>
              <a:t>* 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 dirty="0">
                <a:latin typeface="Arial" charset="0"/>
              </a:rPr>
              <a:t> 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Use pointers as function arguments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pass by address</a:t>
            </a:r>
            <a:endParaRPr lang="en-US" dirty="0">
              <a:latin typeface="Arial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7A4668-E182-0D4A-93CD-4D8768BA6611}" type="datetime1">
              <a:rPr lang="en-US" sz="1200" smtClean="0">
                <a:latin typeface="Garamond" charset="0"/>
              </a:rPr>
              <a:t>10/19/2018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9BC71C-8715-1746-9BCB-59DFF172AC59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 arguments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Functions can only return one value</a:t>
            </a:r>
          </a:p>
          <a:p>
            <a:r>
              <a:rPr lang="en-US">
                <a:latin typeface="Arial" charset="0"/>
              </a:rPr>
              <a:t>Arguments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passed by value</a:t>
            </a:r>
            <a:r>
              <a:rPr lang="en-US">
                <a:latin typeface="Arial" charset="0"/>
              </a:rPr>
              <a:t> hold copy of value from calling function</a:t>
            </a:r>
          </a:p>
          <a:p>
            <a:r>
              <a:rPr lang="en-US">
                <a:latin typeface="Arial" charset="0"/>
              </a:rPr>
              <a:t>Arguments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passed by address </a:t>
            </a:r>
            <a:r>
              <a:rPr lang="en-US">
                <a:latin typeface="Arial" charset="0"/>
              </a:rPr>
              <a:t>hold location of variable in calling function</a:t>
            </a:r>
          </a:p>
          <a:p>
            <a:pPr lvl="1"/>
            <a:r>
              <a:rPr lang="en-US">
                <a:latin typeface="Arial" charset="0"/>
              </a:rPr>
              <a:t>Argument type is pointer (e.g.,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*ptr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r>
              <a:rPr lang="en-US">
                <a:latin typeface="Arial" charset="0"/>
              </a:rPr>
              <a:t>Allows function to change multiple values outside its scope</a:t>
            </a:r>
          </a:p>
          <a:p>
            <a:pPr lvl="1"/>
            <a:r>
              <a:rPr lang="en-US">
                <a:solidFill>
                  <a:srgbClr val="0000FF"/>
                </a:solidFill>
                <a:latin typeface="Arial" charset="0"/>
              </a:rPr>
              <a:t>Dereference pointer</a:t>
            </a:r>
            <a:r>
              <a:rPr lang="en-US">
                <a:latin typeface="Arial" charset="0"/>
              </a:rPr>
              <a:t> to access “value being pointed to”: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*ptr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4667DB-DF9D-014B-8507-993D7C441B7E}" type="datetime1">
              <a:rPr lang="en-US" sz="1200" smtClean="0">
                <a:latin typeface="Garamond" charset="0"/>
              </a:rPr>
              <a:t>10/19/2018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14350D-24E9-3041-BBB6-14A2DF8C80AF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2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D35A99-5DDA-3746-9338-E8CE3110B51D}" type="slidenum">
              <a:rPr lang="en-US" sz="1200">
                <a:latin typeface="Garamond" charset="0"/>
                <a:cs typeface="Arial" charset="0"/>
              </a:rPr>
              <a:pPr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0244" name="Text Box 1027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0245" name="Text Box 1028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0246" name="Rectangle 1029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47" name="Text Box 1030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0248" name="Text Box 1031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0249" name="Rectangle 103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0" name="Rectangle 103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1" name="Text Box 1042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0252" name="Text Box 1043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0253" name="Text Box 1044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0254" name="Text Box 1049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0255" name="Rectangle 1050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6" name="Text Box 1051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0257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08B243-B063-564F-B2ED-4E8AA3AA05B7}" type="datetime1">
              <a:rPr lang="en-US" sz="1200" smtClean="0">
                <a:latin typeface="Garamond" charset="0"/>
                <a:cs typeface="Arial" charset="0"/>
              </a:rPr>
              <a:t>10/19/2018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8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E1E84B-5589-4044-B0B7-29DCF3DC6F6D}" type="slidenum">
              <a:rPr lang="en-US" sz="1200">
                <a:latin typeface="Garamond" charset="0"/>
                <a:cs typeface="Arial" charset="0"/>
              </a:rPr>
              <a:pPr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127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127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8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1281" name="Line 28"/>
          <p:cNvSpPr>
            <a:spLocks noChangeShapeType="1"/>
          </p:cNvSpPr>
          <p:nvPr/>
        </p:nvSpPr>
        <p:spPr bwMode="auto">
          <a:xfrm>
            <a:off x="22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128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92FF43-F489-B940-A292-37CC07329A15}" type="datetime1">
              <a:rPr lang="en-US" sz="1200" smtClean="0">
                <a:latin typeface="Garamond" charset="0"/>
                <a:cs typeface="Arial" charset="0"/>
              </a:rPr>
              <a:t>10/19/2018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4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21825E-F1B2-0B4C-ADE4-928C8B383178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2291" name="AutoShape 35"/>
          <p:cNvSpPr>
            <a:spLocks noChangeArrowheads="1"/>
          </p:cNvSpPr>
          <p:nvPr/>
        </p:nvSpPr>
        <p:spPr bwMode="auto">
          <a:xfrm>
            <a:off x="8001000" y="1600200"/>
            <a:ext cx="990600" cy="3048000"/>
          </a:xfrm>
          <a:prstGeom prst="curvedLeftArrow">
            <a:avLst>
              <a:gd name="adj1" fmla="val 27635"/>
              <a:gd name="adj2" fmla="val 89174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36"/>
          <p:cNvSpPr>
            <a:spLocks noChangeArrowheads="1"/>
          </p:cNvSpPr>
          <p:nvPr/>
        </p:nvSpPr>
        <p:spPr bwMode="auto">
          <a:xfrm>
            <a:off x="8001000" y="2057400"/>
            <a:ext cx="990600" cy="3048000"/>
          </a:xfrm>
          <a:prstGeom prst="curvedLeftArrow">
            <a:avLst>
              <a:gd name="adj1" fmla="val 21937"/>
              <a:gd name="adj2" fmla="val 89174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230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230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230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231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231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231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231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1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>
            <a:off x="2286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232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23" name="Oval 37"/>
          <p:cNvSpPr>
            <a:spLocks noChangeArrowheads="1"/>
          </p:cNvSpPr>
          <p:nvPr/>
        </p:nvSpPr>
        <p:spPr bwMode="auto">
          <a:xfrm>
            <a:off x="8077200" y="2590800"/>
            <a:ext cx="533400" cy="304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4" name="Line 39"/>
          <p:cNvSpPr>
            <a:spLocks noChangeShapeType="1"/>
          </p:cNvSpPr>
          <p:nvPr/>
        </p:nvSpPr>
        <p:spPr bwMode="auto">
          <a:xfrm>
            <a:off x="8610600" y="2743200"/>
            <a:ext cx="38100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5" name="Line 40"/>
          <p:cNvSpPr>
            <a:spLocks noChangeShapeType="1"/>
          </p:cNvSpPr>
          <p:nvPr/>
        </p:nvSpPr>
        <p:spPr bwMode="auto">
          <a:xfrm>
            <a:off x="8610600" y="3200400"/>
            <a:ext cx="3810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6" name="Oval 41"/>
          <p:cNvSpPr>
            <a:spLocks noChangeArrowheads="1"/>
          </p:cNvSpPr>
          <p:nvPr/>
        </p:nvSpPr>
        <p:spPr bwMode="auto">
          <a:xfrm>
            <a:off x="8077200" y="3048000"/>
            <a:ext cx="5334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7" name="Line 42"/>
          <p:cNvSpPr>
            <a:spLocks noChangeShapeType="1"/>
          </p:cNvSpPr>
          <p:nvPr/>
        </p:nvSpPr>
        <p:spPr bwMode="auto">
          <a:xfrm flipH="1">
            <a:off x="8001000" y="4876800"/>
            <a:ext cx="990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8" name="Line 43"/>
          <p:cNvSpPr>
            <a:spLocks noChangeShapeType="1"/>
          </p:cNvSpPr>
          <p:nvPr/>
        </p:nvSpPr>
        <p:spPr bwMode="auto">
          <a:xfrm flipH="1">
            <a:off x="8001000" y="5334000"/>
            <a:ext cx="990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9" name="Date Placeholder 4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42BE4F-F819-3041-BC37-D4C252909794}" type="datetime1">
              <a:rPr lang="en-US" sz="1200" smtClean="0">
                <a:latin typeface="Garamond" charset="0"/>
                <a:cs typeface="Arial" charset="0"/>
              </a:rPr>
              <a:t>10/19/2018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6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D8D035-23B5-2D44-8E4C-2D89EABA0B85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3339" name="Rectangle 28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>
            <a:off x="2286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3343" name="Rectangle 34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3344" name="Text Box 35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45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D39AB2-B03E-D148-A366-B5A3C5323608}" type="datetime1">
              <a:rPr lang="en-US" sz="1200" smtClean="0">
                <a:latin typeface="Garamond" charset="0"/>
                <a:cs typeface="Arial" charset="0"/>
              </a:rPr>
              <a:t>10/19/2018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8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E579C0-02D8-A84C-9733-224BCF8A0DEC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4363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4365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69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155C87-DFEE-4249-81C0-01DA96C3AB98}" type="datetime1">
              <a:rPr lang="en-US" sz="1200" smtClean="0">
                <a:latin typeface="Garamond" charset="0"/>
                <a:cs typeface="Arial" charset="0"/>
              </a:rPr>
              <a:t>10/19/2018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7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8534</TotalTime>
  <Words>749</Words>
  <Application>Microsoft Office PowerPoint</Application>
  <PresentationFormat>On-screen Show (4:3)</PresentationFormat>
  <Paragraphs>285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Edge</vt:lpstr>
      <vt:lpstr>EECE.2160 ECE Application Programming</vt:lpstr>
      <vt:lpstr>Lecture outline</vt:lpstr>
      <vt:lpstr>Review: pointers</vt:lpstr>
      <vt:lpstr>Review: pointer arguments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Example: pointer arguments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1663</cp:revision>
  <dcterms:created xsi:type="dcterms:W3CDTF">2006-04-03T05:03:01Z</dcterms:created>
  <dcterms:modified xsi:type="dcterms:W3CDTF">2018-10-19T16:04:48Z</dcterms:modified>
</cp:coreProperties>
</file>