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22" r:id="rId4"/>
    <p:sldId id="423" r:id="rId5"/>
    <p:sldId id="424" r:id="rId6"/>
    <p:sldId id="425" r:id="rId7"/>
    <p:sldId id="413" r:id="rId8"/>
    <p:sldId id="426" r:id="rId9"/>
    <p:sldId id="430" r:id="rId10"/>
    <p:sldId id="431" r:id="rId11"/>
    <p:sldId id="432" r:id="rId12"/>
    <p:sldId id="433" r:id="rId13"/>
    <p:sldId id="434" r:id="rId14"/>
    <p:sldId id="428" r:id="rId15"/>
    <p:sldId id="435" r:id="rId16"/>
    <p:sldId id="436" r:id="rId17"/>
    <p:sldId id="437" r:id="rId18"/>
    <p:sldId id="385" r:id="rId19"/>
    <p:sldId id="418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2D748-6701-438D-9EA9-B006FE700DA5}" v="3" dt="2019-01-28T16:07:58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B14E825-7144-4DC1-8DB7-510E04AFCA9F}"/>
    <pc:docChg chg="custSel addSld delSld modSld">
      <pc:chgData name="Geiger, Michael J" userId="13cae92b-b37c-450b-a449-82fcae19569d" providerId="ADAL" clId="{CB14E825-7144-4DC1-8DB7-510E04AFCA9F}" dt="2019-01-28T16:08:09.339" v="402" actId="20577"/>
      <pc:docMkLst>
        <pc:docMk/>
      </pc:docMkLst>
      <pc:sldChg chg="modSp">
        <pc:chgData name="Geiger, Michael J" userId="13cae92b-b37c-450b-a449-82fcae19569d" providerId="ADAL" clId="{CB14E825-7144-4DC1-8DB7-510E04AFCA9F}" dt="2019-01-28T16:07:28.750" v="398" actId="20577"/>
        <pc:sldMkLst>
          <pc:docMk/>
          <pc:sldMk cId="0" sldId="257"/>
        </pc:sldMkLst>
        <pc:spChg chg="mod">
          <ac:chgData name="Geiger, Michael J" userId="13cae92b-b37c-450b-a449-82fcae19569d" providerId="ADAL" clId="{CB14E825-7144-4DC1-8DB7-510E04AFCA9F}" dt="2019-01-28T16:07:28.750" v="398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CB14E825-7144-4DC1-8DB7-510E04AFCA9F}" dt="2019-01-28T16:07:40.186" v="399"/>
        <pc:sldMkLst>
          <pc:docMk/>
          <pc:sldMk cId="0" sldId="385"/>
        </pc:sldMkLst>
        <pc:spChg chg="mod">
          <ac:chgData name="Geiger, Michael J" userId="13cae92b-b37c-450b-a449-82fcae19569d" providerId="ADAL" clId="{CB14E825-7144-4DC1-8DB7-510E04AFCA9F}" dt="2019-01-28T16:07:40.186" v="399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CB14E825-7144-4DC1-8DB7-510E04AFCA9F}" dt="2019-01-28T15:58:51.756" v="36" actId="2696"/>
        <pc:sldMkLst>
          <pc:docMk/>
          <pc:sldMk cId="2762734864" sldId="392"/>
        </pc:sldMkLst>
      </pc:sldChg>
      <pc:sldChg chg="del">
        <pc:chgData name="Geiger, Michael J" userId="13cae92b-b37c-450b-a449-82fcae19569d" providerId="ADAL" clId="{CB14E825-7144-4DC1-8DB7-510E04AFCA9F}" dt="2019-01-28T15:58:52.408" v="37" actId="2696"/>
        <pc:sldMkLst>
          <pc:docMk/>
          <pc:sldMk cId="2834868936" sldId="393"/>
        </pc:sldMkLst>
      </pc:sldChg>
      <pc:sldChg chg="del">
        <pc:chgData name="Geiger, Michael J" userId="13cae92b-b37c-450b-a449-82fcae19569d" providerId="ADAL" clId="{CB14E825-7144-4DC1-8DB7-510E04AFCA9F}" dt="2019-01-28T15:58:53.197" v="38" actId="2696"/>
        <pc:sldMkLst>
          <pc:docMk/>
          <pc:sldMk cId="2138344827" sldId="395"/>
        </pc:sldMkLst>
      </pc:sldChg>
      <pc:sldChg chg="del">
        <pc:chgData name="Geiger, Michael J" userId="13cae92b-b37c-450b-a449-82fcae19569d" providerId="ADAL" clId="{CB14E825-7144-4DC1-8DB7-510E04AFCA9F}" dt="2019-01-28T15:58:55.166" v="39" actId="2696"/>
        <pc:sldMkLst>
          <pc:docMk/>
          <pc:sldMk cId="2403979066" sldId="396"/>
        </pc:sldMkLst>
      </pc:sldChg>
      <pc:sldChg chg="del">
        <pc:chgData name="Geiger, Michael J" userId="13cae92b-b37c-450b-a449-82fcae19569d" providerId="ADAL" clId="{CB14E825-7144-4DC1-8DB7-510E04AFCA9F}" dt="2019-01-28T15:58:55.830" v="40" actId="2696"/>
        <pc:sldMkLst>
          <pc:docMk/>
          <pc:sldMk cId="1954279759" sldId="397"/>
        </pc:sldMkLst>
      </pc:sldChg>
      <pc:sldChg chg="del">
        <pc:chgData name="Geiger, Michael J" userId="13cae92b-b37c-450b-a449-82fcae19569d" providerId="ADAL" clId="{CB14E825-7144-4DC1-8DB7-510E04AFCA9F}" dt="2019-01-28T15:58:56.446" v="41" actId="2696"/>
        <pc:sldMkLst>
          <pc:docMk/>
          <pc:sldMk cId="2944462215" sldId="398"/>
        </pc:sldMkLst>
      </pc:sldChg>
      <pc:sldChg chg="del">
        <pc:chgData name="Geiger, Michael J" userId="13cae92b-b37c-450b-a449-82fcae19569d" providerId="ADAL" clId="{CB14E825-7144-4DC1-8DB7-510E04AFCA9F}" dt="2019-01-28T15:58:57.321" v="42" actId="2696"/>
        <pc:sldMkLst>
          <pc:docMk/>
          <pc:sldMk cId="3090815773" sldId="399"/>
        </pc:sldMkLst>
      </pc:sldChg>
      <pc:sldChg chg="del">
        <pc:chgData name="Geiger, Michael J" userId="13cae92b-b37c-450b-a449-82fcae19569d" providerId="ADAL" clId="{CB14E825-7144-4DC1-8DB7-510E04AFCA9F}" dt="2019-01-28T15:58:59.219" v="45" actId="2696"/>
        <pc:sldMkLst>
          <pc:docMk/>
          <pc:sldMk cId="1099453821" sldId="401"/>
        </pc:sldMkLst>
      </pc:sldChg>
      <pc:sldChg chg="del">
        <pc:chgData name="Geiger, Michael J" userId="13cae92b-b37c-450b-a449-82fcae19569d" providerId="ADAL" clId="{CB14E825-7144-4DC1-8DB7-510E04AFCA9F}" dt="2019-01-28T15:58:58.099" v="43" actId="2696"/>
        <pc:sldMkLst>
          <pc:docMk/>
          <pc:sldMk cId="4064851296" sldId="402"/>
        </pc:sldMkLst>
      </pc:sldChg>
      <pc:sldChg chg="del">
        <pc:chgData name="Geiger, Michael J" userId="13cae92b-b37c-450b-a449-82fcae19569d" providerId="ADAL" clId="{CB14E825-7144-4DC1-8DB7-510E04AFCA9F}" dt="2019-01-28T15:58:58.557" v="44" actId="2696"/>
        <pc:sldMkLst>
          <pc:docMk/>
          <pc:sldMk cId="1689000154" sldId="403"/>
        </pc:sldMkLst>
      </pc:sldChg>
      <pc:sldChg chg="del">
        <pc:chgData name="Geiger, Michael J" userId="13cae92b-b37c-450b-a449-82fcae19569d" providerId="ADAL" clId="{CB14E825-7144-4DC1-8DB7-510E04AFCA9F}" dt="2019-01-28T15:58:59.869" v="46" actId="2696"/>
        <pc:sldMkLst>
          <pc:docMk/>
          <pc:sldMk cId="2950087302" sldId="405"/>
        </pc:sldMkLst>
      </pc:sldChg>
      <pc:sldChg chg="del">
        <pc:chgData name="Geiger, Michael J" userId="13cae92b-b37c-450b-a449-82fcae19569d" providerId="ADAL" clId="{CB14E825-7144-4DC1-8DB7-510E04AFCA9F}" dt="2019-01-28T15:59:01.120" v="47" actId="2696"/>
        <pc:sldMkLst>
          <pc:docMk/>
          <pc:sldMk cId="1654097827" sldId="406"/>
        </pc:sldMkLst>
      </pc:sldChg>
      <pc:sldChg chg="del">
        <pc:chgData name="Geiger, Michael J" userId="13cae92b-b37c-450b-a449-82fcae19569d" providerId="ADAL" clId="{CB14E825-7144-4DC1-8DB7-510E04AFCA9F}" dt="2019-01-28T15:59:02.303" v="48" actId="2696"/>
        <pc:sldMkLst>
          <pc:docMk/>
          <pc:sldMk cId="2664157703" sldId="407"/>
        </pc:sldMkLst>
      </pc:sldChg>
      <pc:sldChg chg="del">
        <pc:chgData name="Geiger, Michael J" userId="13cae92b-b37c-450b-a449-82fcae19569d" providerId="ADAL" clId="{CB14E825-7144-4DC1-8DB7-510E04AFCA9F}" dt="2019-01-28T15:59:02.931" v="49" actId="2696"/>
        <pc:sldMkLst>
          <pc:docMk/>
          <pc:sldMk cId="30707299" sldId="408"/>
        </pc:sldMkLst>
      </pc:sldChg>
      <pc:sldChg chg="del">
        <pc:chgData name="Geiger, Michael J" userId="13cae92b-b37c-450b-a449-82fcae19569d" providerId="ADAL" clId="{CB14E825-7144-4DC1-8DB7-510E04AFCA9F}" dt="2019-01-28T15:59:03.650" v="50" actId="2696"/>
        <pc:sldMkLst>
          <pc:docMk/>
          <pc:sldMk cId="1720768328" sldId="410"/>
        </pc:sldMkLst>
      </pc:sldChg>
      <pc:sldChg chg="del">
        <pc:chgData name="Geiger, Michael J" userId="13cae92b-b37c-450b-a449-82fcae19569d" providerId="ADAL" clId="{CB14E825-7144-4DC1-8DB7-510E04AFCA9F}" dt="2019-01-28T15:59:04.625" v="51" actId="2696"/>
        <pc:sldMkLst>
          <pc:docMk/>
          <pc:sldMk cId="3138580146" sldId="411"/>
        </pc:sldMkLst>
      </pc:sldChg>
      <pc:sldChg chg="del">
        <pc:chgData name="Geiger, Michael J" userId="13cae92b-b37c-450b-a449-82fcae19569d" providerId="ADAL" clId="{CB14E825-7144-4DC1-8DB7-510E04AFCA9F}" dt="2019-01-28T15:59:07.563" v="52" actId="2696"/>
        <pc:sldMkLst>
          <pc:docMk/>
          <pc:sldMk cId="634667229" sldId="412"/>
        </pc:sldMkLst>
      </pc:sldChg>
      <pc:sldChg chg="modSp">
        <pc:chgData name="Geiger, Michael J" userId="13cae92b-b37c-450b-a449-82fcae19569d" providerId="ADAL" clId="{CB14E825-7144-4DC1-8DB7-510E04AFCA9F}" dt="2019-01-28T15:59:25.920" v="65" actId="20577"/>
        <pc:sldMkLst>
          <pc:docMk/>
          <pc:sldMk cId="1769698954" sldId="413"/>
        </pc:sldMkLst>
        <pc:spChg chg="mod">
          <ac:chgData name="Geiger, Michael J" userId="13cae92b-b37c-450b-a449-82fcae19569d" providerId="ADAL" clId="{CB14E825-7144-4DC1-8DB7-510E04AFCA9F}" dt="2019-01-28T15:59:25.920" v="65" actId="20577"/>
          <ac:spMkLst>
            <pc:docMk/>
            <pc:sldMk cId="1769698954" sldId="413"/>
            <ac:spMk id="25602" creationId="{00000000-0000-0000-0000-000000000000}"/>
          </ac:spMkLst>
        </pc:spChg>
      </pc:sldChg>
      <pc:sldChg chg="add">
        <pc:chgData name="Geiger, Michael J" userId="13cae92b-b37c-450b-a449-82fcae19569d" providerId="ADAL" clId="{CB14E825-7144-4DC1-8DB7-510E04AFCA9F}" dt="2019-01-28T15:58:16" v="0"/>
        <pc:sldMkLst>
          <pc:docMk/>
          <pc:sldMk cId="3827263684" sldId="422"/>
        </pc:sldMkLst>
      </pc:sldChg>
      <pc:sldChg chg="add">
        <pc:chgData name="Geiger, Michael J" userId="13cae92b-b37c-450b-a449-82fcae19569d" providerId="ADAL" clId="{CB14E825-7144-4DC1-8DB7-510E04AFCA9F}" dt="2019-01-28T15:58:16" v="0"/>
        <pc:sldMkLst>
          <pc:docMk/>
          <pc:sldMk cId="4108767505" sldId="423"/>
        </pc:sldMkLst>
      </pc:sldChg>
      <pc:sldChg chg="add">
        <pc:chgData name="Geiger, Michael J" userId="13cae92b-b37c-450b-a449-82fcae19569d" providerId="ADAL" clId="{CB14E825-7144-4DC1-8DB7-510E04AFCA9F}" dt="2019-01-28T15:58:16" v="0"/>
        <pc:sldMkLst>
          <pc:docMk/>
          <pc:sldMk cId="827682132" sldId="424"/>
        </pc:sldMkLst>
      </pc:sldChg>
      <pc:sldChg chg="add">
        <pc:chgData name="Geiger, Michael J" userId="13cae92b-b37c-450b-a449-82fcae19569d" providerId="ADAL" clId="{CB14E825-7144-4DC1-8DB7-510E04AFCA9F}" dt="2019-01-28T15:58:16" v="0"/>
        <pc:sldMkLst>
          <pc:docMk/>
          <pc:sldMk cId="2001400838" sldId="425"/>
        </pc:sldMkLst>
      </pc:sldChg>
      <pc:sldChg chg="add del">
        <pc:chgData name="Geiger, Michael J" userId="13cae92b-b37c-450b-a449-82fcae19569d" providerId="ADAL" clId="{CB14E825-7144-4DC1-8DB7-510E04AFCA9F}" dt="2019-01-28T15:59:14.229" v="53" actId="2696"/>
        <pc:sldMkLst>
          <pc:docMk/>
          <pc:sldMk cId="296064572" sldId="427"/>
        </pc:sldMkLst>
      </pc:sldChg>
      <pc:sldChg chg="modSp">
        <pc:chgData name="Geiger, Michael J" userId="13cae92b-b37c-450b-a449-82fcae19569d" providerId="ADAL" clId="{CB14E825-7144-4DC1-8DB7-510E04AFCA9F}" dt="2019-01-28T16:08:09.339" v="402" actId="20577"/>
        <pc:sldMkLst>
          <pc:docMk/>
          <pc:sldMk cId="3355127223" sldId="435"/>
        </pc:sldMkLst>
        <pc:spChg chg="mod">
          <ac:chgData name="Geiger, Michael J" userId="13cae92b-b37c-450b-a449-82fcae19569d" providerId="ADAL" clId="{CB14E825-7144-4DC1-8DB7-510E04AFCA9F}" dt="2019-01-28T16:08:09.339" v="402" actId="20577"/>
          <ac:spMkLst>
            <pc:docMk/>
            <pc:sldMk cId="3355127223" sldId="435"/>
            <ac:spMk id="286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66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AA9C8-1A67-4083-8035-EACD8F1AA267}" type="datetime1">
              <a:rPr lang="en-US" smtClean="0"/>
              <a:t>1/28/2019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E29-8AFF-4B80-BBD7-DE27C3D9D44E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F779E-7BBB-4500-AB23-EB3AB69C063A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026EE-EE9E-4DEB-9E63-D58C392384CB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EA003-7F4A-4E6B-9D40-C74B40B37948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A4F41-1BDF-4D37-89C2-19DDA6391D35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2939F-1068-4F61-B813-73C4E397DB6A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21B5F-C059-457D-86BF-15443A621AD3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4658A-EEA3-4F03-8835-DF135C6047D7}" type="datetime1">
              <a:rPr lang="en-US" smtClean="0"/>
              <a:t>1/28/2019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5860A-32C2-45B0-ABDD-BE89E75DC95A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0FA81-1F9F-4BF3-BF44-95DD8E0971A3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AD243-7709-4202-AB25-77E9FE95C160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57E27-C908-431B-88B4-359DA82FEF72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6DCBFC3-98E1-4404-9AF0-AD1B22CB8521}" type="datetime1">
              <a:rPr lang="en-US" smtClean="0"/>
              <a:t>1/28/2019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Processes and process management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details on fork() and wait()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return value is:</a:t>
            </a:r>
          </a:p>
          <a:p>
            <a:pPr lvl="1"/>
            <a:r>
              <a:rPr lang="en-US" dirty="0"/>
              <a:t>&lt;0 if </a:t>
            </a:r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fails (no child created)</a:t>
            </a:r>
          </a:p>
          <a:p>
            <a:pPr lvl="1"/>
            <a:r>
              <a:rPr lang="en-US" dirty="0"/>
              <a:t>0 within child process</a:t>
            </a:r>
          </a:p>
          <a:p>
            <a:pPr lvl="1"/>
            <a:r>
              <a:rPr lang="en-US" dirty="0"/>
              <a:t>PID of child (&gt;0) within parent process</a:t>
            </a:r>
          </a:p>
          <a:p>
            <a:r>
              <a:rPr lang="en-US" dirty="0"/>
              <a:t>Can use to differentiate child from parent</a:t>
            </a:r>
          </a:p>
          <a:p>
            <a:pPr lvl="1"/>
            <a:r>
              <a:rPr lang="en-US" dirty="0"/>
              <a:t>Run same program but use conditional statement to send parent/child down different paths</a:t>
            </a:r>
          </a:p>
          <a:p>
            <a:r>
              <a:rPr lang="en-US" dirty="0">
                <a:latin typeface="Courier New"/>
                <a:cs typeface="Courier New"/>
              </a:rPr>
              <a:t>wait()</a:t>
            </a:r>
            <a:r>
              <a:rPr lang="en-US" dirty="0"/>
              <a:t> system call allows parent to wait for child to finish execution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85C-0C70-45EE-8C2E-157CA1336080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[5] = {0,1,2,3,4};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pid_t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 *= -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("CHILD: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else 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&gt;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wait(NULL);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("PARENT: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65C-1429-4269-A439-A45B1B0ABF34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fork() copies </a:t>
            </a:r>
            <a:r>
              <a:rPr lang="en-US" u="sng" dirty="0"/>
              <a:t>all</a:t>
            </a:r>
            <a:r>
              <a:rPr lang="en-US" dirty="0"/>
              <a:t> data from parent process, parent and child each get own copy</a:t>
            </a:r>
          </a:p>
          <a:p>
            <a:pPr lvl="1"/>
            <a:r>
              <a:rPr lang="en-US" dirty="0"/>
              <a:t>Doesn’t matter if data are local or global</a:t>
            </a:r>
          </a:p>
          <a:p>
            <a:r>
              <a:rPr lang="en-US" dirty="0" err="1">
                <a:latin typeface="Courier New"/>
                <a:cs typeface="Courier New"/>
              </a:rPr>
              <a:t>nums</a:t>
            </a:r>
            <a:r>
              <a:rPr lang="en-US" dirty="0">
                <a:latin typeface="Courier New"/>
                <a:cs typeface="Courier New"/>
              </a:rPr>
              <a:t>[]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array only changed in child</a:t>
            </a:r>
          </a:p>
          <a:p>
            <a:r>
              <a:rPr lang="en-US" dirty="0"/>
              <a:t>Parent doesn’t print its array until child 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So, output is: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-4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-9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-16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3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8CD7-4410-49BE-984B-5BDEDA0085F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92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new program: exec system calls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start new program, replace address space of current process with new process</a:t>
            </a:r>
          </a:p>
          <a:p>
            <a:r>
              <a:rPr lang="en-US" dirty="0"/>
              <a:t>On UNIX systems, use exec system calls</a:t>
            </a:r>
          </a:p>
          <a:p>
            <a:r>
              <a:rPr lang="en-US" dirty="0"/>
              <a:t>Family of functions allowing you to specify</a:t>
            </a:r>
          </a:p>
          <a:p>
            <a:pPr lvl="1"/>
            <a:r>
              <a:rPr lang="en-US" dirty="0"/>
              <a:t>Location of executable</a:t>
            </a:r>
          </a:p>
          <a:p>
            <a:pPr lvl="2"/>
            <a:r>
              <a:rPr lang="en-US" dirty="0" err="1"/>
              <a:t>execlp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 don’t require full path</a:t>
            </a:r>
          </a:p>
          <a:p>
            <a:pPr lvl="1"/>
            <a:r>
              <a:rPr lang="en-US" dirty="0"/>
              <a:t>Command line arguments to executable, either as</a:t>
            </a:r>
          </a:p>
          <a:p>
            <a:pPr lvl="2"/>
            <a:r>
              <a:rPr lang="en-US" dirty="0"/>
              <a:t>Separate strings passed to </a:t>
            </a:r>
            <a:r>
              <a:rPr lang="en-US" dirty="0" err="1"/>
              <a:t>execl</a:t>
            </a:r>
            <a:r>
              <a:rPr lang="en-US" dirty="0"/>
              <a:t>(), </a:t>
            </a:r>
            <a:r>
              <a:rPr lang="en-US" dirty="0" err="1"/>
              <a:t>execle</a:t>
            </a:r>
            <a:r>
              <a:rPr lang="en-US" dirty="0"/>
              <a:t>(), </a:t>
            </a:r>
            <a:r>
              <a:rPr lang="en-US" dirty="0" err="1"/>
              <a:t>execlp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Array of strings passed to </a:t>
            </a:r>
            <a:r>
              <a:rPr lang="en-US" dirty="0" err="1"/>
              <a:t>execv</a:t>
            </a:r>
            <a:r>
              <a:rPr lang="en-US" dirty="0"/>
              <a:t>(), </a:t>
            </a:r>
            <a:r>
              <a:rPr lang="en-US" dirty="0" err="1"/>
              <a:t>execve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Optional list of new environment variables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29B2-DFB2-48AA-93F7-4A6B5EA4856A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Forking 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//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("Child: listing 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// Parent process—wait for child to complete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("Parent: 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6F8B-08A9-4A01-A388-DFF7EB5EA903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Operating Systems: 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Process’</a:t>
            </a:r>
            <a:r>
              <a:rPr lang="en-US" altLang="ja-JP" dirty="0">
                <a:latin typeface="Helvetica" charset="0"/>
                <a:ea typeface="MS PGothic" charset="0"/>
              </a:rPr>
              <a:t> 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exiting and </a:t>
            </a:r>
            <a:r>
              <a:rPr lang="en-US">
                <a:latin typeface="Helvetica" charset="0"/>
                <a:ea typeface="MS PGothic" charset="0"/>
              </a:rPr>
              <a:t>OS may </a:t>
            </a:r>
            <a:r>
              <a:rPr lang="en-US" dirty="0">
                <a:latin typeface="Helvetica" charset="0"/>
                <a:ea typeface="MS PGothic" charset="0"/>
              </a:rPr>
              <a:t>not allow child to continue if parent terminates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OS initiates cascading termination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93CD-5F5C-4D1A-A6C3-C61937BDE607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7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for child termination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, process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, process is an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D8E-3477-446C-A41C-72552A77C036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termination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What’s downside of zombie processes?</a:t>
            </a:r>
          </a:p>
          <a:p>
            <a:pPr lvl="1"/>
            <a:r>
              <a:rPr lang="en-US" dirty="0"/>
              <a:t>Unnecessary clutter and use of resources</a:t>
            </a:r>
          </a:p>
          <a:p>
            <a:pPr lvl="1"/>
            <a:r>
              <a:rPr lang="en-US" dirty="0"/>
              <a:t>Worst case: fill process table</a:t>
            </a:r>
          </a:p>
          <a:p>
            <a:r>
              <a:rPr lang="en-US" dirty="0"/>
              <a:t>Any reason to allow orphan processes?</a:t>
            </a:r>
          </a:p>
          <a:p>
            <a:pPr lvl="1"/>
            <a:r>
              <a:rPr lang="en-US" dirty="0"/>
              <a:t>Long running process not requiring user</a:t>
            </a:r>
          </a:p>
          <a:p>
            <a:pPr lvl="1"/>
            <a:r>
              <a:rPr lang="en-US" dirty="0"/>
              <a:t>Indefinitely running background process (daemon)</a:t>
            </a:r>
          </a:p>
          <a:p>
            <a:pPr lvl="2"/>
            <a:r>
              <a:rPr lang="en-US" dirty="0"/>
              <a:t>Examples: respond to network requests (i.e. </a:t>
            </a:r>
            <a:r>
              <a:rPr lang="en-US" dirty="0" err="1"/>
              <a:t>sshd</a:t>
            </a:r>
            <a:r>
              <a:rPr lang="en-US" dirty="0"/>
              <a:t>), system logging (</a:t>
            </a:r>
            <a:r>
              <a:rPr lang="en-US" dirty="0" err="1"/>
              <a:t>syslogd</a:t>
            </a:r>
            <a:r>
              <a:rPr lang="en-US" dirty="0"/>
              <a:t>)</a:t>
            </a:r>
          </a:p>
          <a:p>
            <a:r>
              <a:rPr lang="en-US" dirty="0"/>
              <a:t>Can 1 process be both zombie &amp; orphan?</a:t>
            </a:r>
          </a:p>
          <a:p>
            <a:pPr lvl="1"/>
            <a:r>
              <a:rPr lang="en-US" dirty="0"/>
              <a:t>Sure—child terminates first, then parent terminates without wait</a:t>
            </a:r>
          </a:p>
          <a:p>
            <a:pPr lvl="1"/>
            <a:r>
              <a:rPr lang="en-US" dirty="0"/>
              <a:t>On UNIX system </a:t>
            </a:r>
            <a:r>
              <a:rPr lang="en-US" dirty="0" err="1"/>
              <a:t>init</a:t>
            </a:r>
            <a:r>
              <a:rPr lang="en-US" dirty="0"/>
              <a:t> “adopts” orphans to ensure exit status collected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F886-C57E-439B-BB13-D002446AAA57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Inter-process communication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1 to be posted this week; due TBD</a:t>
            </a:r>
          </a:p>
          <a:p>
            <a:pPr lvl="1"/>
            <a:r>
              <a:rPr lang="en-US" dirty="0"/>
              <a:t>Office hours for Santosh: M/Th 11:30 AM-1:30 PM</a:t>
            </a:r>
          </a:p>
          <a:p>
            <a:pPr lvl="2"/>
            <a:r>
              <a:rPr lang="en-US" dirty="0"/>
              <a:t>Hours will be in Linux lab (Ball 410)</a:t>
            </a:r>
          </a:p>
          <a:p>
            <a:pPr lvl="2"/>
            <a:r>
              <a:rPr lang="en-US" dirty="0"/>
              <a:t>Will get card access for everyone this week</a:t>
            </a:r>
          </a:p>
          <a:p>
            <a:pPr lvl="1"/>
            <a:r>
              <a:rPr lang="en-US" dirty="0"/>
              <a:t>Need to schedule in-class exams</a:t>
            </a:r>
          </a:p>
          <a:p>
            <a:pPr lvl="2"/>
            <a:r>
              <a:rPr lang="en-US" dirty="0"/>
              <a:t>Original plan won’t work; poll to be posted</a:t>
            </a:r>
          </a:p>
          <a:p>
            <a:pPr lvl="1"/>
            <a:r>
              <a:rPr lang="en-US" dirty="0"/>
              <a:t>Final exam time set: Saturday, 5/11, 8-11 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AE9EA1-63C9-451D-9E99-59CDF195089B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AA2C-EA17-42BA-A21D-3420307C21D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1 to be posted this week; due TBD</a:t>
            </a:r>
          </a:p>
          <a:p>
            <a:pPr lvl="1"/>
            <a:r>
              <a:rPr lang="en-US" dirty="0"/>
              <a:t>Office hours for Santosh: M/Th 11:30 AM-1:30 PM</a:t>
            </a:r>
          </a:p>
          <a:p>
            <a:pPr lvl="2"/>
            <a:r>
              <a:rPr lang="en-US" dirty="0"/>
              <a:t>Hours will be in Linux lab (Ball 410)</a:t>
            </a:r>
          </a:p>
          <a:p>
            <a:pPr lvl="2"/>
            <a:r>
              <a:rPr lang="en-US" dirty="0"/>
              <a:t>Will get card access for everyone this week</a:t>
            </a:r>
          </a:p>
          <a:p>
            <a:pPr lvl="1"/>
            <a:r>
              <a:rPr lang="en-US" dirty="0"/>
              <a:t>Need to schedule in-class exams</a:t>
            </a:r>
          </a:p>
          <a:p>
            <a:pPr lvl="2"/>
            <a:r>
              <a:rPr lang="en-US" dirty="0"/>
              <a:t>Original plan won’t work; poll to be posted</a:t>
            </a:r>
          </a:p>
          <a:p>
            <a:pPr lvl="1"/>
            <a:r>
              <a:rPr lang="en-US" dirty="0"/>
              <a:t>Final exam time set: Saturday, 5/11, 8-11 AM</a:t>
            </a:r>
          </a:p>
          <a:p>
            <a:endParaRPr lang="en-US" dirty="0"/>
          </a:p>
          <a:p>
            <a:r>
              <a:rPr lang="en-US" dirty="0"/>
              <a:t>Today’s lecture: more on processes</a:t>
            </a:r>
          </a:p>
          <a:p>
            <a:pPr lvl="1"/>
            <a:r>
              <a:rPr lang="en-US" dirty="0"/>
              <a:t>Review process basics</a:t>
            </a:r>
          </a:p>
          <a:p>
            <a:pPr lvl="1"/>
            <a:r>
              <a:rPr lang="en-US" dirty="0"/>
              <a:t>Operating on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8A8011-2F37-4963-969E-FC96A53C9CA0}" type="datetime1">
              <a:rPr lang="en-US" smtClean="0">
                <a:latin typeface="Garamond"/>
              </a:rPr>
              <a:t>1/28/2019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Process: program in execution</a:t>
            </a:r>
          </a:p>
          <a:p>
            <a:pPr lvl="1"/>
            <a:r>
              <a:rPr lang="en-US" dirty="0"/>
              <a:t>1+ running pieces of code (</a:t>
            </a:r>
            <a:r>
              <a:rPr lang="en-US" dirty="0">
                <a:solidFill>
                  <a:srgbClr val="0000FF"/>
                </a:solidFill>
              </a:rPr>
              <a:t>threads</a:t>
            </a:r>
            <a:r>
              <a:rPr lang="en-US" dirty="0"/>
              <a:t>) + everything code can read/write</a:t>
            </a:r>
          </a:p>
          <a:p>
            <a:pPr lvl="2"/>
            <a:r>
              <a:rPr lang="en-US" dirty="0"/>
              <a:t>Program counter</a:t>
            </a:r>
          </a:p>
          <a:p>
            <a:pPr lvl="2"/>
            <a:r>
              <a:rPr lang="en-US" dirty="0"/>
              <a:t>Registers</a:t>
            </a:r>
          </a:p>
          <a:p>
            <a:pPr lvl="2"/>
            <a:r>
              <a:rPr lang="en-US" dirty="0"/>
              <a:t>Address space</a:t>
            </a:r>
          </a:p>
          <a:p>
            <a:r>
              <a:rPr lang="en-US" dirty="0"/>
              <a:t>Address space: all code/data stored in memory</a:t>
            </a:r>
          </a:p>
          <a:p>
            <a:pPr lvl="1"/>
            <a:r>
              <a:rPr lang="en-US" dirty="0"/>
              <a:t>Text section: code</a:t>
            </a:r>
          </a:p>
          <a:p>
            <a:pPr lvl="1"/>
            <a:r>
              <a:rPr lang="en-US" dirty="0"/>
              <a:t>Data section: global variables</a:t>
            </a:r>
          </a:p>
          <a:p>
            <a:pPr lvl="1"/>
            <a:r>
              <a:rPr lang="en-US" dirty="0"/>
              <a:t>Stack: temporary data related to functions</a:t>
            </a:r>
          </a:p>
          <a:p>
            <a:pPr lvl="1"/>
            <a:r>
              <a:rPr lang="en-US" dirty="0"/>
              <a:t>Heap: dynamically allocated data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C731-73C9-4855-BBCC-314F0590DDB2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6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Process 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1430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D6D0-3E05-4471-A4E7-A3A97E444DC5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62400"/>
            <a:ext cx="8229600" cy="216852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Helvetica" charset="0"/>
                <a:ea typeface="MS PGothic" charset="0"/>
              </a:rPr>
              <a:t>new</a:t>
            </a:r>
            <a:r>
              <a:rPr lang="en-US" dirty="0">
                <a:latin typeface="Helvetica" charset="0"/>
                <a:ea typeface="MS PGothic" charset="0"/>
              </a:rPr>
              <a:t>:  Process is being created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running</a:t>
            </a:r>
            <a:r>
              <a:rPr lang="en-US" dirty="0">
                <a:latin typeface="Helvetica" charset="0"/>
                <a:ea typeface="MS PGothic" charset="0"/>
              </a:rPr>
              <a:t>:  Instructions are being executed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waiting</a:t>
            </a:r>
            <a:r>
              <a:rPr lang="en-US" dirty="0">
                <a:latin typeface="Helvetica" charset="0"/>
                <a:ea typeface="MS PGothic" charset="0"/>
              </a:rPr>
              <a:t>:  Process waiting for some event to occur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ready</a:t>
            </a:r>
            <a:r>
              <a:rPr lang="en-US" dirty="0">
                <a:latin typeface="Helvetica" charset="0"/>
                <a:ea typeface="MS PGothic" charset="0"/>
              </a:rPr>
              <a:t>:  Process waiting to be assigned to a processor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terminated</a:t>
            </a:r>
            <a:r>
              <a:rPr lang="en-US" dirty="0">
                <a:latin typeface="Helvetica" charset="0"/>
                <a:ea typeface="MS PGothic" charset="0"/>
              </a:rPr>
              <a:t>:  Process has finished execution</a:t>
            </a:r>
          </a:p>
        </p:txBody>
      </p:sp>
    </p:spTree>
    <p:extLst>
      <p:ext uri="{BB962C8B-B14F-4D97-AF65-F5344CB8AC3E}">
        <p14:creationId xmlns:p14="http://schemas.microsoft.com/office/powerpoint/2010/main" val="410876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Process 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50292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Stored in memory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Used by OS to track process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Some info updated with every change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 state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Scheduling queue pointers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Accounting info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Memory management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I/O status,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File list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Some info updated on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context switch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Running </a:t>
            </a:r>
            <a:r>
              <a:rPr lang="en-US" dirty="0">
                <a:latin typeface="Helvetica" charset="0"/>
                <a:ea typeface="MS PGothic" charset="0"/>
                <a:sym typeface="Wingdings"/>
              </a:rPr>
              <a:t> waiting/ready state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Save copies of PC, </a:t>
            </a:r>
            <a:r>
              <a:rPr lang="en-US" dirty="0" err="1">
                <a:latin typeface="Helvetica" charset="0"/>
                <a:ea typeface="MS PGothic" charset="0"/>
              </a:rPr>
              <a:t>regs</a:t>
            </a:r>
            <a:r>
              <a:rPr lang="en-US" dirty="0">
                <a:latin typeface="Helvetica" charset="0"/>
                <a:ea typeface="MS PGothic" charset="0"/>
              </a:rPr>
              <a:t> to PCB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Restored when running again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393825"/>
            <a:ext cx="2795588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0CD-A49F-46B0-AA0F-72B617801E55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Process creation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Each process has to be created by another process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Creator is called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Created process is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child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Children can create other processes, forming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process tree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Graphical representation of parent/child relationships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Parent/child processes may share resources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Parent/child processes may execute concurrently, or parent may wait for child to terminate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F362-6445-4553-8E6E-D66933693A64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0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Process creation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duplicate of parent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Same code/data (initially), different location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Could run same program; could load new program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process’</a:t>
            </a:r>
            <a:r>
              <a:rPr lang="en-US" altLang="ja-JP" dirty="0">
                <a:latin typeface="Helvetica" charset="0"/>
                <a:ea typeface="MS PGothic" charset="0"/>
              </a:rPr>
              <a:t> memory space with a new program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system call ensures child complete before parent continues/exits</a:t>
            </a: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DFFBE-FB15-4354-8143-48398BA9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6572-1B56-409E-A554-FA6B0AAE7B12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A5742-8AE5-4E06-8BA5-9B71D378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6AA35-36A8-44FE-A2C4-92885C42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9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system call creates new process as a duplicate of original process</a:t>
            </a:r>
          </a:p>
          <a:p>
            <a:pPr lvl="1"/>
            <a:r>
              <a:rPr lang="en-US" dirty="0"/>
              <a:t>Copies original address space, code and all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/>
              <a:t>Including initial parent process, how many processes does the program below create?</a:t>
            </a:r>
          </a:p>
          <a:p>
            <a:pPr lvl="1"/>
            <a:r>
              <a:rPr lang="en-US" dirty="0"/>
              <a:t>Draw a process tree to support your answer</a:t>
            </a:r>
          </a:p>
          <a:p>
            <a:pPr lvl="1"/>
            <a:endParaRPr lang="en-US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main() {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for (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= 0;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&lt; 4;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++)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	fork();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return 0;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}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6E4A-D59E-4F71-8B2F-96F99C909CD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3352800" cy="4987925"/>
          </a:xfrm>
        </p:spPr>
        <p:txBody>
          <a:bodyPr>
            <a:normAutofit/>
          </a:bodyPr>
          <a:lstStyle/>
          <a:p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call creates copy of currently running process</a:t>
            </a:r>
          </a:p>
          <a:p>
            <a:r>
              <a:rPr lang="en-US" dirty="0"/>
              <a:t>Each copy runs same code!</a:t>
            </a:r>
          </a:p>
          <a:p>
            <a:r>
              <a:rPr lang="en-US" dirty="0"/>
              <a:t># processes doubles each loop iteration</a:t>
            </a:r>
          </a:p>
          <a:p>
            <a:pPr marL="0" indent="0">
              <a:buNone/>
            </a:pPr>
            <a:r>
              <a:rPr lang="en-US" sz="2400" dirty="0"/>
              <a:t>1 </a:t>
            </a:r>
            <a:r>
              <a:rPr lang="en-US" sz="2400" dirty="0">
                <a:sym typeface="Wingdings"/>
              </a:rPr>
              <a:t> 2  4  8 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16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9CA-E607-429D-9028-665F0C41EA94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94" b="-10194"/>
          <a:stretch/>
        </p:blipFill>
        <p:spPr bwMode="auto">
          <a:xfrm>
            <a:off x="3352800" y="1219200"/>
            <a:ext cx="57912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17098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7933</TotalTime>
  <Words>1227</Words>
  <Application>Microsoft Office PowerPoint</Application>
  <PresentationFormat>On-screen Show (4:3)</PresentationFormat>
  <Paragraphs>262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Courier New</vt:lpstr>
      <vt:lpstr>Garamond</vt:lpstr>
      <vt:lpstr>Helvetica</vt:lpstr>
      <vt:lpstr>Monotype Sorts</vt:lpstr>
      <vt:lpstr>Times New Roman</vt:lpstr>
      <vt:lpstr>Wingdings</vt:lpstr>
      <vt:lpstr>Edge</vt:lpstr>
      <vt:lpstr>EECE.4810/EECE.5730 Operating Systems</vt:lpstr>
      <vt:lpstr>Lecture outline</vt:lpstr>
      <vt:lpstr>Review: Processes</vt:lpstr>
      <vt:lpstr>Review: Process State</vt:lpstr>
      <vt:lpstr>Review: Process Control Block (PCB)</vt:lpstr>
      <vt:lpstr>Review: Process creation</vt:lpstr>
      <vt:lpstr>Review: Process creation (cont.)</vt:lpstr>
      <vt:lpstr>Example 1: process creation</vt:lpstr>
      <vt:lpstr>Example 1 solution</vt:lpstr>
      <vt:lpstr>More details on fork() and wait()</vt:lpstr>
      <vt:lpstr>Example 2: what does program print?</vt:lpstr>
      <vt:lpstr>Example 2 solution</vt:lpstr>
      <vt:lpstr>Starting new program: exec system calls</vt:lpstr>
      <vt:lpstr>Forking Separate Process</vt:lpstr>
      <vt:lpstr>Process Termination</vt:lpstr>
      <vt:lpstr>Process Termination</vt:lpstr>
      <vt:lpstr>Process termination questions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2065</cp:revision>
  <dcterms:created xsi:type="dcterms:W3CDTF">2006-04-03T05:03:01Z</dcterms:created>
  <dcterms:modified xsi:type="dcterms:W3CDTF">2019-01-28T16:08:09Z</dcterms:modified>
</cp:coreProperties>
</file>