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2" r:id="rId1"/>
  </p:sldMasterIdLst>
  <p:notesMasterIdLst>
    <p:notesMasterId r:id="rId29"/>
  </p:notesMasterIdLst>
  <p:handoutMasterIdLst>
    <p:handoutMasterId r:id="rId30"/>
  </p:handoutMasterIdLst>
  <p:sldIdLst>
    <p:sldId id="256" r:id="rId2"/>
    <p:sldId id="257" r:id="rId3"/>
    <p:sldId id="570" r:id="rId4"/>
    <p:sldId id="571" r:id="rId5"/>
    <p:sldId id="572" r:id="rId6"/>
    <p:sldId id="573" r:id="rId7"/>
    <p:sldId id="574" r:id="rId8"/>
    <p:sldId id="575" r:id="rId9"/>
    <p:sldId id="593" r:id="rId10"/>
    <p:sldId id="576" r:id="rId11"/>
    <p:sldId id="577" r:id="rId12"/>
    <p:sldId id="578" r:id="rId13"/>
    <p:sldId id="579" r:id="rId14"/>
    <p:sldId id="580" r:id="rId15"/>
    <p:sldId id="581" r:id="rId16"/>
    <p:sldId id="582" r:id="rId17"/>
    <p:sldId id="585" r:id="rId18"/>
    <p:sldId id="583" r:id="rId19"/>
    <p:sldId id="584" r:id="rId20"/>
    <p:sldId id="586" r:id="rId21"/>
    <p:sldId id="587" r:id="rId22"/>
    <p:sldId id="588" r:id="rId23"/>
    <p:sldId id="591" r:id="rId24"/>
    <p:sldId id="592" r:id="rId25"/>
    <p:sldId id="589" r:id="rId26"/>
    <p:sldId id="590" r:id="rId27"/>
    <p:sldId id="547" r:id="rId28"/>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0000FF"/>
    <a:srgbClr val="FF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5C8A0C-BC3C-44D3-99BA-7B8120EF2AF3}" v="6" dt="2019-04-03T14:26:06.9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47" autoAdjust="0"/>
    <p:restoredTop sz="89537" autoAdjust="0"/>
  </p:normalViewPr>
  <p:slideViewPr>
    <p:cSldViewPr>
      <p:cViewPr varScale="1">
        <p:scale>
          <a:sx n="109" d="100"/>
          <a:sy n="109" d="100"/>
        </p:scale>
        <p:origin x="14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5" d="100"/>
          <a:sy n="75" d="100"/>
        </p:scale>
        <p:origin x="-1548" y="-8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iger, Michael J" userId="13cae92b-b37c-450b-a449-82fcae19569d" providerId="ADAL" clId="{C55C8A0C-BC3C-44D3-99BA-7B8120EF2AF3}"/>
    <pc:docChg chg="custSel addSld modSld sldOrd">
      <pc:chgData name="Geiger, Michael J" userId="13cae92b-b37c-450b-a449-82fcae19569d" providerId="ADAL" clId="{C55C8A0C-BC3C-44D3-99BA-7B8120EF2AF3}" dt="2019-04-03T14:27:30.273" v="726" actId="20577"/>
      <pc:docMkLst>
        <pc:docMk/>
      </pc:docMkLst>
      <pc:sldChg chg="modSp">
        <pc:chgData name="Geiger, Michael J" userId="13cae92b-b37c-450b-a449-82fcae19569d" providerId="ADAL" clId="{C55C8A0C-BC3C-44D3-99BA-7B8120EF2AF3}" dt="2019-04-03T14:16:26.534" v="157" actId="20577"/>
        <pc:sldMkLst>
          <pc:docMk/>
          <pc:sldMk cId="0" sldId="256"/>
        </pc:sldMkLst>
        <pc:spChg chg="mod">
          <ac:chgData name="Geiger, Michael J" userId="13cae92b-b37c-450b-a449-82fcae19569d" providerId="ADAL" clId="{C55C8A0C-BC3C-44D3-99BA-7B8120EF2AF3}" dt="2019-04-03T14:16:26.534" v="157" actId="20577"/>
          <ac:spMkLst>
            <pc:docMk/>
            <pc:sldMk cId="0" sldId="256"/>
            <ac:spMk id="3075" creationId="{00000000-0000-0000-0000-000000000000}"/>
          </ac:spMkLst>
        </pc:spChg>
      </pc:sldChg>
      <pc:sldChg chg="modSp">
        <pc:chgData name="Geiger, Michael J" userId="13cae92b-b37c-450b-a449-82fcae19569d" providerId="ADAL" clId="{C55C8A0C-BC3C-44D3-99BA-7B8120EF2AF3}" dt="2019-04-03T14:17:41.477" v="201" actId="20577"/>
        <pc:sldMkLst>
          <pc:docMk/>
          <pc:sldMk cId="0" sldId="257"/>
        </pc:sldMkLst>
        <pc:spChg chg="mod">
          <ac:chgData name="Geiger, Michael J" userId="13cae92b-b37c-450b-a449-82fcae19569d" providerId="ADAL" clId="{C55C8A0C-BC3C-44D3-99BA-7B8120EF2AF3}" dt="2019-04-03T14:17:41.477" v="201" actId="20577"/>
          <ac:spMkLst>
            <pc:docMk/>
            <pc:sldMk cId="0" sldId="257"/>
            <ac:spMk id="4099" creationId="{00000000-0000-0000-0000-000000000000}"/>
          </ac:spMkLst>
        </pc:spChg>
      </pc:sldChg>
      <pc:sldChg chg="modSp">
        <pc:chgData name="Geiger, Michael J" userId="13cae92b-b37c-450b-a449-82fcae19569d" providerId="ADAL" clId="{C55C8A0C-BC3C-44D3-99BA-7B8120EF2AF3}" dt="2019-04-03T14:24:39.221" v="570" actId="20577"/>
        <pc:sldMkLst>
          <pc:docMk/>
          <pc:sldMk cId="2378782490" sldId="575"/>
        </pc:sldMkLst>
        <pc:spChg chg="mod">
          <ac:chgData name="Geiger, Michael J" userId="13cae92b-b37c-450b-a449-82fcae19569d" providerId="ADAL" clId="{C55C8A0C-BC3C-44D3-99BA-7B8120EF2AF3}" dt="2019-04-03T14:24:39.221" v="570" actId="20577"/>
          <ac:spMkLst>
            <pc:docMk/>
            <pc:sldMk cId="2378782490" sldId="575"/>
            <ac:spMk id="8" creationId="{00000000-0000-0000-0000-000000000000}"/>
          </ac:spMkLst>
        </pc:spChg>
      </pc:sldChg>
      <pc:sldChg chg="modNotes">
        <pc:chgData name="Geiger, Michael J" userId="13cae92b-b37c-450b-a449-82fcae19569d" providerId="ADAL" clId="{C55C8A0C-BC3C-44D3-99BA-7B8120EF2AF3}" dt="2019-04-03T14:18:01.299" v="202" actId="27636"/>
        <pc:sldMkLst>
          <pc:docMk/>
          <pc:sldMk cId="1037363085" sldId="581"/>
        </pc:sldMkLst>
      </pc:sldChg>
      <pc:sldChg chg="modNotes">
        <pc:chgData name="Geiger, Michael J" userId="13cae92b-b37c-450b-a449-82fcae19569d" providerId="ADAL" clId="{C55C8A0C-BC3C-44D3-99BA-7B8120EF2AF3}" dt="2019-04-03T14:18:01.318" v="203" actId="27636"/>
        <pc:sldMkLst>
          <pc:docMk/>
          <pc:sldMk cId="1341403534" sldId="582"/>
        </pc:sldMkLst>
      </pc:sldChg>
      <pc:sldChg chg="modSp ord">
        <pc:chgData name="Geiger, Michael J" userId="13cae92b-b37c-450b-a449-82fcae19569d" providerId="ADAL" clId="{C55C8A0C-BC3C-44D3-99BA-7B8120EF2AF3}" dt="2019-04-03T14:27:30.273" v="726" actId="20577"/>
        <pc:sldMkLst>
          <pc:docMk/>
          <pc:sldMk cId="3855640639" sldId="585"/>
        </pc:sldMkLst>
        <pc:spChg chg="mod">
          <ac:chgData name="Geiger, Michael J" userId="13cae92b-b37c-450b-a449-82fcae19569d" providerId="ADAL" clId="{C55C8A0C-BC3C-44D3-99BA-7B8120EF2AF3}" dt="2019-04-03T14:27:30.273" v="726" actId="20577"/>
          <ac:spMkLst>
            <pc:docMk/>
            <pc:sldMk cId="3855640639" sldId="585"/>
            <ac:spMk id="9" creationId="{00000000-0000-0000-0000-000000000000}"/>
          </ac:spMkLst>
        </pc:spChg>
      </pc:sldChg>
      <pc:sldChg chg="modSp">
        <pc:chgData name="Geiger, Michael J" userId="13cae92b-b37c-450b-a449-82fcae19569d" providerId="ADAL" clId="{C55C8A0C-BC3C-44D3-99BA-7B8120EF2AF3}" dt="2019-04-03T14:15:46.029" v="153" actId="20577"/>
        <pc:sldMkLst>
          <pc:docMk/>
          <pc:sldMk cId="2105366977" sldId="586"/>
        </pc:sldMkLst>
        <pc:spChg chg="mod">
          <ac:chgData name="Geiger, Michael J" userId="13cae92b-b37c-450b-a449-82fcae19569d" providerId="ADAL" clId="{C55C8A0C-BC3C-44D3-99BA-7B8120EF2AF3}" dt="2019-04-03T14:15:46.029" v="153" actId="20577"/>
          <ac:spMkLst>
            <pc:docMk/>
            <pc:sldMk cId="2105366977" sldId="586"/>
            <ac:spMk id="26627" creationId="{00000000-0000-0000-0000-000000000000}"/>
          </ac:spMkLst>
        </pc:spChg>
      </pc:sldChg>
      <pc:sldChg chg="modSp">
        <pc:chgData name="Geiger, Michael J" userId="13cae92b-b37c-450b-a449-82fcae19569d" providerId="ADAL" clId="{C55C8A0C-BC3C-44D3-99BA-7B8120EF2AF3}" dt="2019-04-03T14:18:51.384" v="257" actId="20577"/>
        <pc:sldMkLst>
          <pc:docMk/>
          <pc:sldMk cId="3826228519" sldId="590"/>
        </pc:sldMkLst>
        <pc:spChg chg="mod">
          <ac:chgData name="Geiger, Michael J" userId="13cae92b-b37c-450b-a449-82fcae19569d" providerId="ADAL" clId="{C55C8A0C-BC3C-44D3-99BA-7B8120EF2AF3}" dt="2019-04-03T14:18:51.384" v="257" actId="20577"/>
          <ac:spMkLst>
            <pc:docMk/>
            <pc:sldMk cId="3826228519" sldId="590"/>
            <ac:spMk id="25603" creationId="{00000000-0000-0000-0000-000000000000}"/>
          </ac:spMkLst>
        </pc:spChg>
      </pc:sldChg>
      <pc:sldChg chg="modSp add">
        <pc:chgData name="Geiger, Michael J" userId="13cae92b-b37c-450b-a449-82fcae19569d" providerId="ADAL" clId="{C55C8A0C-BC3C-44D3-99BA-7B8120EF2AF3}" dt="2019-04-03T14:21:58.451" v="377" actId="20577"/>
        <pc:sldMkLst>
          <pc:docMk/>
          <pc:sldMk cId="304639280" sldId="593"/>
        </pc:sldMkLst>
        <pc:spChg chg="mod">
          <ac:chgData name="Geiger, Michael J" userId="13cae92b-b37c-450b-a449-82fcae19569d" providerId="ADAL" clId="{C55C8A0C-BC3C-44D3-99BA-7B8120EF2AF3}" dt="2019-04-03T14:21:32.437" v="280" actId="20577"/>
          <ac:spMkLst>
            <pc:docMk/>
            <pc:sldMk cId="304639280" sldId="593"/>
            <ac:spMk id="2" creationId="{5DEC1904-F772-48F9-82B9-EC4F3EDF233F}"/>
          </ac:spMkLst>
        </pc:spChg>
        <pc:spChg chg="mod">
          <ac:chgData name="Geiger, Michael J" userId="13cae92b-b37c-450b-a449-82fcae19569d" providerId="ADAL" clId="{C55C8A0C-BC3C-44D3-99BA-7B8120EF2AF3}" dt="2019-04-03T14:21:58.451" v="377" actId="20577"/>
          <ac:spMkLst>
            <pc:docMk/>
            <pc:sldMk cId="304639280" sldId="593"/>
            <ac:spMk id="3" creationId="{533B930B-83B2-4F37-B9D8-8C33C49FE5C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87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Arial" charset="0"/>
              </a:defRPr>
            </a:lvl1pPr>
          </a:lstStyle>
          <a:p>
            <a:pPr>
              <a:defRPr/>
            </a:pPr>
            <a:endParaRPr lang="en-US"/>
          </a:p>
        </p:txBody>
      </p:sp>
      <p:sp>
        <p:nvSpPr>
          <p:cNvPr id="207875"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Arial" charset="0"/>
              </a:defRPr>
            </a:lvl1pPr>
          </a:lstStyle>
          <a:p>
            <a:pPr>
              <a:defRPr/>
            </a:pPr>
            <a:endParaRPr lang="en-US"/>
          </a:p>
        </p:txBody>
      </p:sp>
      <p:sp>
        <p:nvSpPr>
          <p:cNvPr id="207876"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Arial" charset="0"/>
              </a:defRPr>
            </a:lvl1pPr>
          </a:lstStyle>
          <a:p>
            <a:pPr>
              <a:defRPr/>
            </a:pPr>
            <a:endParaRPr lang="en-US"/>
          </a:p>
        </p:txBody>
      </p:sp>
      <p:sp>
        <p:nvSpPr>
          <p:cNvPr id="207877"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ABA2F21-F15B-E342-9114-50BEDBE0508E}" type="slidenum">
              <a:rPr lang="en-US"/>
              <a:pPr/>
              <a:t>‹#›</a:t>
            </a:fld>
            <a:endParaRPr lang="en-US"/>
          </a:p>
        </p:txBody>
      </p:sp>
    </p:spTree>
    <p:extLst>
      <p:ext uri="{BB962C8B-B14F-4D97-AF65-F5344CB8AC3E}">
        <p14:creationId xmlns:p14="http://schemas.microsoft.com/office/powerpoint/2010/main" val="21244965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Arial" charset="0"/>
              </a:defRPr>
            </a:lvl1pPr>
          </a:lstStyle>
          <a:p>
            <a:pPr>
              <a:defRPr/>
            </a:pPr>
            <a:endParaRPr lang="en-US"/>
          </a:p>
        </p:txBody>
      </p:sp>
      <p:sp>
        <p:nvSpPr>
          <p:cNvPr id="48131"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Arial"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8133"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8134"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Arial" charset="0"/>
              </a:defRPr>
            </a:lvl1pPr>
          </a:lstStyle>
          <a:p>
            <a:pPr>
              <a:defRPr/>
            </a:pPr>
            <a:endParaRPr lang="en-US"/>
          </a:p>
        </p:txBody>
      </p:sp>
      <p:sp>
        <p:nvSpPr>
          <p:cNvPr id="48135"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0D8D728-0E1B-5948-9614-5C28E8BA371C}" type="slidenum">
              <a:rPr lang="en-US"/>
              <a:pPr/>
              <a:t>‹#›</a:t>
            </a:fld>
            <a:endParaRPr lang="en-US"/>
          </a:p>
        </p:txBody>
      </p:sp>
    </p:spTree>
    <p:extLst>
      <p:ext uri="{BB962C8B-B14F-4D97-AF65-F5344CB8AC3E}">
        <p14:creationId xmlns:p14="http://schemas.microsoft.com/office/powerpoint/2010/main" val="39056018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cs typeface="Arial" charset="0"/>
              </a:defRPr>
            </a:lvl1pPr>
            <a:lvl2pPr marL="742950" indent="-285750">
              <a:defRPr sz="1200">
                <a:solidFill>
                  <a:schemeClr val="tx1"/>
                </a:solidFill>
                <a:latin typeface="Arial" charset="0"/>
                <a:ea typeface="Arial" charset="0"/>
                <a:cs typeface="Arial" charset="0"/>
              </a:defRPr>
            </a:lvl2pPr>
            <a:lvl3pPr marL="1143000" indent="-228600">
              <a:defRPr sz="1200">
                <a:solidFill>
                  <a:schemeClr val="tx1"/>
                </a:solidFill>
                <a:latin typeface="Arial" charset="0"/>
                <a:ea typeface="Arial" charset="0"/>
                <a:cs typeface="Arial" charset="0"/>
              </a:defRPr>
            </a:lvl3pPr>
            <a:lvl4pPr marL="1600200" indent="-228600">
              <a:defRPr sz="1200">
                <a:solidFill>
                  <a:schemeClr val="tx1"/>
                </a:solidFill>
                <a:latin typeface="Arial" charset="0"/>
                <a:ea typeface="Arial" charset="0"/>
                <a:cs typeface="Arial" charset="0"/>
              </a:defRPr>
            </a:lvl4pPr>
            <a:lvl5pPr marL="2057400" indent="-228600">
              <a:defRPr sz="12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ea typeface="Arial" charset="0"/>
                <a:cs typeface="Arial" charset="0"/>
              </a:defRPr>
            </a:lvl9pPr>
          </a:lstStyle>
          <a:p>
            <a:fld id="{371192DB-C40F-5747-9547-ACED72E03579}" type="slidenum">
              <a:rPr lang="en-US"/>
              <a:pPr/>
              <a:t>2</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0275">
              <a:defRPr>
                <a:solidFill>
                  <a:schemeClr val="tx1"/>
                </a:solidFill>
                <a:latin typeface="Verdana" charset="0"/>
                <a:ea typeface="MS PGothic" charset="0"/>
                <a:cs typeface="MS PGothic" charset="0"/>
              </a:defRPr>
            </a:lvl1pPr>
            <a:lvl2pPr marL="742950" indent="-285750" defTabSz="930275">
              <a:defRPr>
                <a:solidFill>
                  <a:schemeClr val="tx1"/>
                </a:solidFill>
                <a:latin typeface="Verdana" charset="0"/>
                <a:ea typeface="MS PGothic" charset="0"/>
                <a:cs typeface="MS PGothic" charset="0"/>
              </a:defRPr>
            </a:lvl2pPr>
            <a:lvl3pPr marL="1143000" indent="-228600" defTabSz="930275">
              <a:defRPr>
                <a:solidFill>
                  <a:schemeClr val="tx1"/>
                </a:solidFill>
                <a:latin typeface="Verdana" charset="0"/>
                <a:ea typeface="MS PGothic" charset="0"/>
                <a:cs typeface="MS PGothic" charset="0"/>
              </a:defRPr>
            </a:lvl3pPr>
            <a:lvl4pPr marL="1600200" indent="-228600" defTabSz="930275">
              <a:defRPr>
                <a:solidFill>
                  <a:schemeClr val="tx1"/>
                </a:solidFill>
                <a:latin typeface="Verdana" charset="0"/>
                <a:ea typeface="MS PGothic" charset="0"/>
                <a:cs typeface="MS PGothic" charset="0"/>
              </a:defRPr>
            </a:lvl4pPr>
            <a:lvl5pPr marL="2057400" indent="-228600" defTabSz="930275">
              <a:defRPr>
                <a:solidFill>
                  <a:schemeClr val="tx1"/>
                </a:solidFill>
                <a:latin typeface="Verdana" charset="0"/>
                <a:ea typeface="MS PGothic" charset="0"/>
                <a:cs typeface="MS PGothic" charset="0"/>
              </a:defRPr>
            </a:lvl5pPr>
            <a:lvl6pPr marL="25146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6pPr>
            <a:lvl7pPr marL="29718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7pPr>
            <a:lvl8pPr marL="34290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8pPr>
            <a:lvl9pPr marL="38862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9pPr>
          </a:lstStyle>
          <a:p>
            <a:fld id="{6B65BE02-1E0F-9447-9CFD-D7B6EF152DB5}" type="slidenum">
              <a:rPr lang="en-US">
                <a:latin typeface="Helvetica" charset="0"/>
              </a:rPr>
              <a:pPr/>
              <a:t>3</a:t>
            </a:fld>
            <a:endParaRPr lang="en-US">
              <a:latin typeface="Helvetica" charset="0"/>
            </a:endParaRPr>
          </a:p>
        </p:txBody>
      </p:sp>
      <p:sp>
        <p:nvSpPr>
          <p:cNvPr id="79875" name="Rectangle 2"/>
          <p:cNvSpPr>
            <a:spLocks noGrp="1" noRot="1" noChangeAspect="1" noChangeArrowheads="1" noTextEdit="1"/>
          </p:cNvSpPr>
          <p:nvPr>
            <p:ph type="sldImg"/>
          </p:nvPr>
        </p:nvSpPr>
        <p:spPr>
          <a:xfrm>
            <a:off x="2857500" y="514350"/>
            <a:ext cx="3429000" cy="2571750"/>
          </a:xfrm>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MS PGothic"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0275">
              <a:defRPr>
                <a:solidFill>
                  <a:schemeClr val="tx1"/>
                </a:solidFill>
                <a:latin typeface="Verdana" charset="0"/>
                <a:ea typeface="MS PGothic" charset="0"/>
                <a:cs typeface="MS PGothic" charset="0"/>
              </a:defRPr>
            </a:lvl1pPr>
            <a:lvl2pPr marL="742950" indent="-285750" defTabSz="930275">
              <a:defRPr>
                <a:solidFill>
                  <a:schemeClr val="tx1"/>
                </a:solidFill>
                <a:latin typeface="Verdana" charset="0"/>
                <a:ea typeface="MS PGothic" charset="0"/>
                <a:cs typeface="MS PGothic" charset="0"/>
              </a:defRPr>
            </a:lvl2pPr>
            <a:lvl3pPr marL="1143000" indent="-228600" defTabSz="930275">
              <a:defRPr>
                <a:solidFill>
                  <a:schemeClr val="tx1"/>
                </a:solidFill>
                <a:latin typeface="Verdana" charset="0"/>
                <a:ea typeface="MS PGothic" charset="0"/>
                <a:cs typeface="MS PGothic" charset="0"/>
              </a:defRPr>
            </a:lvl3pPr>
            <a:lvl4pPr marL="1600200" indent="-228600" defTabSz="930275">
              <a:defRPr>
                <a:solidFill>
                  <a:schemeClr val="tx1"/>
                </a:solidFill>
                <a:latin typeface="Verdana" charset="0"/>
                <a:ea typeface="MS PGothic" charset="0"/>
                <a:cs typeface="MS PGothic" charset="0"/>
              </a:defRPr>
            </a:lvl4pPr>
            <a:lvl5pPr marL="2057400" indent="-228600" defTabSz="930275">
              <a:defRPr>
                <a:solidFill>
                  <a:schemeClr val="tx1"/>
                </a:solidFill>
                <a:latin typeface="Verdana" charset="0"/>
                <a:ea typeface="MS PGothic" charset="0"/>
                <a:cs typeface="MS PGothic" charset="0"/>
              </a:defRPr>
            </a:lvl5pPr>
            <a:lvl6pPr marL="25146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6pPr>
            <a:lvl7pPr marL="29718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7pPr>
            <a:lvl8pPr marL="34290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8pPr>
            <a:lvl9pPr marL="38862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9pPr>
          </a:lstStyle>
          <a:p>
            <a:fld id="{12981760-B3D2-F04C-B93F-7FD9663D5B5E}" type="slidenum">
              <a:rPr lang="en-US">
                <a:latin typeface="Helvetica" charset="0"/>
              </a:rPr>
              <a:pPr/>
              <a:t>6</a:t>
            </a:fld>
            <a:endParaRPr lang="en-US">
              <a:latin typeface="Helvetica"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MS PGothic"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a:bodyPr>
          <a:lstStyle/>
          <a:p>
            <a:endParaRPr lang="en-US" sz="1200" i="1"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7D3955F-9E14-2048-A3C7-B473A3FD9833}" type="slidenum">
              <a:rPr lang="en-US" smtClean="0"/>
              <a:pPr/>
              <a:t>14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fontScale="92500" lnSpcReduction="20000"/>
          </a:bodyPr>
          <a:lstStyle/>
          <a:p>
            <a:r>
              <a:rPr lang="en-US" sz="1200" i="1" kern="1200" dirty="0">
                <a:solidFill>
                  <a:schemeClr val="tx1"/>
                </a:solidFill>
                <a:latin typeface="+mn-lt"/>
                <a:ea typeface="+mn-ea"/>
                <a:cs typeface="+mn-cs"/>
              </a:rPr>
              <a:t>Provides level of indirection: OS can move bits around behind the program's back, for instance, if program needs to grow beyond its bounds, or if need to coalesce fragments of memory.  Stop program, copy bits, change base and bounds registers, restart.</a:t>
            </a:r>
          </a:p>
          <a:p>
            <a:r>
              <a:rPr lang="en-US" sz="1200" kern="1200" dirty="0">
                <a:solidFill>
                  <a:schemeClr val="tx1"/>
                </a:solidFill>
                <a:latin typeface="+mn-lt"/>
                <a:ea typeface="+mn-ea"/>
                <a:cs typeface="+mn-cs"/>
              </a:rPr>
              <a:t> </a:t>
            </a:r>
          </a:p>
          <a:p>
            <a:r>
              <a:rPr lang="en-US" sz="1200" i="1" kern="1200" dirty="0">
                <a:solidFill>
                  <a:schemeClr val="tx1"/>
                </a:solidFill>
                <a:latin typeface="+mn-lt"/>
                <a:ea typeface="+mn-ea"/>
                <a:cs typeface="+mn-cs"/>
              </a:rPr>
              <a:t>Because OS manages the translation, we control the vertical, we control the horizontal.</a:t>
            </a:r>
          </a:p>
          <a:p>
            <a:r>
              <a:rPr lang="en-US" sz="1200" i="1" kern="1200" dirty="0">
                <a:solidFill>
                  <a:schemeClr val="tx1"/>
                </a:solidFill>
                <a:latin typeface="+mn-lt"/>
                <a:ea typeface="+mn-ea"/>
                <a:cs typeface="+mn-cs"/>
              </a:rPr>
              <a:t> </a:t>
            </a:r>
          </a:p>
          <a:p>
            <a:r>
              <a:rPr lang="en-US" sz="1200" kern="1200" dirty="0">
                <a:solidFill>
                  <a:schemeClr val="tx1"/>
                </a:solidFill>
                <a:latin typeface="+mn-lt"/>
                <a:ea typeface="+mn-ea"/>
                <a:cs typeface="+mn-cs"/>
              </a:rPr>
              <a:t>Hardware cost:</a:t>
            </a:r>
          </a:p>
          <a:p>
            <a:r>
              <a:rPr lang="en-US" sz="1200" kern="1200" dirty="0">
                <a:solidFill>
                  <a:schemeClr val="tx1"/>
                </a:solidFill>
                <a:latin typeface="+mn-lt"/>
                <a:ea typeface="+mn-ea"/>
                <a:cs typeface="+mn-cs"/>
              </a:rPr>
              <a:t>	2 registers</a:t>
            </a:r>
          </a:p>
          <a:p>
            <a:r>
              <a:rPr lang="en-US" sz="1200" kern="1200" dirty="0">
                <a:solidFill>
                  <a:schemeClr val="tx1"/>
                </a:solidFill>
                <a:latin typeface="+mn-lt"/>
                <a:ea typeface="+mn-ea"/>
                <a:cs typeface="+mn-cs"/>
              </a:rPr>
              <a:t>       	adder, comparator</a:t>
            </a:r>
          </a:p>
          <a:p>
            <a:r>
              <a:rPr lang="en-US" sz="1200" kern="1200" dirty="0">
                <a:solidFill>
                  <a:schemeClr val="tx1"/>
                </a:solidFill>
                <a:latin typeface="+mn-lt"/>
                <a:ea typeface="+mn-ea"/>
                <a:cs typeface="+mn-cs"/>
              </a:rPr>
              <a:t>Plus, slows down hardware because need to take time to do add/compare on every memory reference.</a:t>
            </a:r>
          </a:p>
          <a:p>
            <a:r>
              <a:rPr lang="en-US" sz="1200" kern="1200" dirty="0">
                <a:solidFill>
                  <a:schemeClr val="tx1"/>
                </a:solidFill>
                <a:latin typeface="+mn-lt"/>
                <a:ea typeface="+mn-ea"/>
                <a:cs typeface="+mn-cs"/>
              </a:rPr>
              <a:t> </a:t>
            </a:r>
          </a:p>
          <a:p>
            <a:r>
              <a:rPr lang="en-US" sz="1200" i="1" kern="1200" dirty="0">
                <a:solidFill>
                  <a:schemeClr val="tx1"/>
                </a:solidFill>
                <a:latin typeface="+mn-lt"/>
                <a:ea typeface="+mn-ea"/>
                <a:cs typeface="+mn-cs"/>
              </a:rPr>
              <a:t>In 60's, thought to be too expensive!</a:t>
            </a:r>
          </a:p>
          <a:p>
            <a:r>
              <a:rPr lang="en-US" sz="1200" i="1" kern="1200" dirty="0">
                <a:solidFill>
                  <a:schemeClr val="tx1"/>
                </a:solidFill>
                <a:latin typeface="+mn-lt"/>
                <a:ea typeface="+mn-ea"/>
                <a:cs typeface="+mn-cs"/>
              </a:rPr>
              <a:t> </a:t>
            </a:r>
          </a:p>
          <a:p>
            <a:r>
              <a:rPr lang="en-US" sz="1200" i="1" kern="1200" dirty="0">
                <a:solidFill>
                  <a:schemeClr val="tx1"/>
                </a:solidFill>
                <a:latin typeface="+mn-lt"/>
                <a:ea typeface="+mn-ea"/>
                <a:cs typeface="+mn-cs"/>
              </a:rPr>
              <a:t>But get better use of memory, and you get protection.  These are really important.  CPU speed (especially now) is the easy part.</a:t>
            </a:r>
          </a:p>
          <a:p>
            <a:r>
              <a:rPr lang="en-US" sz="1200" kern="1200" dirty="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15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fontScale="92500" lnSpcReduction="20000"/>
          </a:bodyPr>
          <a:lstStyle/>
          <a:p>
            <a:r>
              <a:rPr lang="en-US" sz="1200" i="1" kern="1200" dirty="0">
                <a:solidFill>
                  <a:schemeClr val="tx1"/>
                </a:solidFill>
                <a:latin typeface="+mn-lt"/>
                <a:ea typeface="+mn-ea"/>
                <a:cs typeface="+mn-cs"/>
              </a:rPr>
              <a:t>Provides level of indirection: OS can move bits around behind the program's back, for instance, if program needs to grow beyond its bounds, or if need to coalesce fragments of memory.  Stop program, copy bits, change base and bounds registers, restart.</a:t>
            </a:r>
          </a:p>
          <a:p>
            <a:r>
              <a:rPr lang="en-US" sz="1200" kern="1200" dirty="0">
                <a:solidFill>
                  <a:schemeClr val="tx1"/>
                </a:solidFill>
                <a:latin typeface="+mn-lt"/>
                <a:ea typeface="+mn-ea"/>
                <a:cs typeface="+mn-cs"/>
              </a:rPr>
              <a:t> </a:t>
            </a:r>
          </a:p>
          <a:p>
            <a:r>
              <a:rPr lang="en-US" sz="1200" i="1" kern="1200" dirty="0">
                <a:solidFill>
                  <a:schemeClr val="tx1"/>
                </a:solidFill>
                <a:latin typeface="+mn-lt"/>
                <a:ea typeface="+mn-ea"/>
                <a:cs typeface="+mn-cs"/>
              </a:rPr>
              <a:t>Because OS manages the translation, we control the vertical, we control the horizontal.</a:t>
            </a:r>
          </a:p>
          <a:p>
            <a:r>
              <a:rPr lang="en-US" sz="1200" i="1" kern="1200" dirty="0">
                <a:solidFill>
                  <a:schemeClr val="tx1"/>
                </a:solidFill>
                <a:latin typeface="+mn-lt"/>
                <a:ea typeface="+mn-ea"/>
                <a:cs typeface="+mn-cs"/>
              </a:rPr>
              <a:t> </a:t>
            </a:r>
          </a:p>
          <a:p>
            <a:r>
              <a:rPr lang="en-US" sz="1200" kern="1200" dirty="0">
                <a:solidFill>
                  <a:schemeClr val="tx1"/>
                </a:solidFill>
                <a:latin typeface="+mn-lt"/>
                <a:ea typeface="+mn-ea"/>
                <a:cs typeface="+mn-cs"/>
              </a:rPr>
              <a:t>Hardware cost:</a:t>
            </a:r>
          </a:p>
          <a:p>
            <a:r>
              <a:rPr lang="en-US" sz="1200" kern="1200" dirty="0">
                <a:solidFill>
                  <a:schemeClr val="tx1"/>
                </a:solidFill>
                <a:latin typeface="+mn-lt"/>
                <a:ea typeface="+mn-ea"/>
                <a:cs typeface="+mn-cs"/>
              </a:rPr>
              <a:t>	2 registers</a:t>
            </a:r>
          </a:p>
          <a:p>
            <a:r>
              <a:rPr lang="en-US" sz="1200" kern="1200" dirty="0">
                <a:solidFill>
                  <a:schemeClr val="tx1"/>
                </a:solidFill>
                <a:latin typeface="+mn-lt"/>
                <a:ea typeface="+mn-ea"/>
                <a:cs typeface="+mn-cs"/>
              </a:rPr>
              <a:t>       	adder, comparator</a:t>
            </a:r>
          </a:p>
          <a:p>
            <a:r>
              <a:rPr lang="en-US" sz="1200" kern="1200" dirty="0">
                <a:solidFill>
                  <a:schemeClr val="tx1"/>
                </a:solidFill>
                <a:latin typeface="+mn-lt"/>
                <a:ea typeface="+mn-ea"/>
                <a:cs typeface="+mn-cs"/>
              </a:rPr>
              <a:t>Plus, slows down hardware because need to take time to do add/compare on every memory reference.</a:t>
            </a:r>
          </a:p>
          <a:p>
            <a:r>
              <a:rPr lang="en-US" sz="1200" kern="1200" dirty="0">
                <a:solidFill>
                  <a:schemeClr val="tx1"/>
                </a:solidFill>
                <a:latin typeface="+mn-lt"/>
                <a:ea typeface="+mn-ea"/>
                <a:cs typeface="+mn-cs"/>
              </a:rPr>
              <a:t> </a:t>
            </a:r>
          </a:p>
          <a:p>
            <a:r>
              <a:rPr lang="en-US" sz="1200" i="1" kern="1200" dirty="0">
                <a:solidFill>
                  <a:schemeClr val="tx1"/>
                </a:solidFill>
                <a:latin typeface="+mn-lt"/>
                <a:ea typeface="+mn-ea"/>
                <a:cs typeface="+mn-cs"/>
              </a:rPr>
              <a:t>In 60's, thought to be too expensive!</a:t>
            </a:r>
          </a:p>
          <a:p>
            <a:r>
              <a:rPr lang="en-US" sz="1200" i="1" kern="1200" dirty="0">
                <a:solidFill>
                  <a:schemeClr val="tx1"/>
                </a:solidFill>
                <a:latin typeface="+mn-lt"/>
                <a:ea typeface="+mn-ea"/>
                <a:cs typeface="+mn-cs"/>
              </a:rPr>
              <a:t> </a:t>
            </a:r>
          </a:p>
          <a:p>
            <a:r>
              <a:rPr lang="en-US" sz="1200" i="1" kern="1200" dirty="0">
                <a:solidFill>
                  <a:schemeClr val="tx1"/>
                </a:solidFill>
                <a:latin typeface="+mn-lt"/>
                <a:ea typeface="+mn-ea"/>
                <a:cs typeface="+mn-cs"/>
              </a:rPr>
              <a:t>But get better use of memory, and you get protection.  These are really important.  CPU speed (especially now) is the easy part.</a:t>
            </a:r>
          </a:p>
          <a:p>
            <a:r>
              <a:rPr lang="en-US" sz="1200" kern="1200" dirty="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16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0275">
              <a:defRPr>
                <a:solidFill>
                  <a:schemeClr val="tx1"/>
                </a:solidFill>
                <a:latin typeface="Verdana" charset="0"/>
                <a:ea typeface="MS PGothic" charset="0"/>
                <a:cs typeface="MS PGothic" charset="0"/>
              </a:defRPr>
            </a:lvl1pPr>
            <a:lvl2pPr marL="742950" indent="-285750" defTabSz="930275">
              <a:defRPr>
                <a:solidFill>
                  <a:schemeClr val="tx1"/>
                </a:solidFill>
                <a:latin typeface="Verdana" charset="0"/>
                <a:ea typeface="MS PGothic" charset="0"/>
                <a:cs typeface="MS PGothic" charset="0"/>
              </a:defRPr>
            </a:lvl2pPr>
            <a:lvl3pPr marL="1143000" indent="-228600" defTabSz="930275">
              <a:defRPr>
                <a:solidFill>
                  <a:schemeClr val="tx1"/>
                </a:solidFill>
                <a:latin typeface="Verdana" charset="0"/>
                <a:ea typeface="MS PGothic" charset="0"/>
                <a:cs typeface="MS PGothic" charset="0"/>
              </a:defRPr>
            </a:lvl3pPr>
            <a:lvl4pPr marL="1600200" indent="-228600" defTabSz="930275">
              <a:defRPr>
                <a:solidFill>
                  <a:schemeClr val="tx1"/>
                </a:solidFill>
                <a:latin typeface="Verdana" charset="0"/>
                <a:ea typeface="MS PGothic" charset="0"/>
                <a:cs typeface="MS PGothic" charset="0"/>
              </a:defRPr>
            </a:lvl4pPr>
            <a:lvl5pPr marL="2057400" indent="-228600" defTabSz="930275">
              <a:defRPr>
                <a:solidFill>
                  <a:schemeClr val="tx1"/>
                </a:solidFill>
                <a:latin typeface="Verdana" charset="0"/>
                <a:ea typeface="MS PGothic" charset="0"/>
                <a:cs typeface="MS PGothic" charset="0"/>
              </a:defRPr>
            </a:lvl5pPr>
            <a:lvl6pPr marL="25146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6pPr>
            <a:lvl7pPr marL="29718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7pPr>
            <a:lvl8pPr marL="34290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8pPr>
            <a:lvl9pPr marL="38862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9pPr>
          </a:lstStyle>
          <a:p>
            <a:fld id="{7BBB246F-20FF-4747-B1B0-6070E9844D89}" type="slidenum">
              <a:rPr lang="en-US">
                <a:latin typeface="Helvetica" charset="0"/>
              </a:rPr>
              <a:pPr/>
              <a:t>19</a:t>
            </a:fld>
            <a:endParaRPr lang="en-US">
              <a:latin typeface="Helvetica"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MS PGothic"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0275">
              <a:defRPr>
                <a:solidFill>
                  <a:schemeClr val="tx1"/>
                </a:solidFill>
                <a:latin typeface="Verdana" charset="0"/>
                <a:ea typeface="MS PGothic" charset="0"/>
                <a:cs typeface="MS PGothic" charset="0"/>
              </a:defRPr>
            </a:lvl1pPr>
            <a:lvl2pPr marL="742950" indent="-285750" defTabSz="930275">
              <a:defRPr>
                <a:solidFill>
                  <a:schemeClr val="tx1"/>
                </a:solidFill>
                <a:latin typeface="Verdana" charset="0"/>
                <a:ea typeface="MS PGothic" charset="0"/>
                <a:cs typeface="MS PGothic" charset="0"/>
              </a:defRPr>
            </a:lvl2pPr>
            <a:lvl3pPr marL="1143000" indent="-228600" defTabSz="930275">
              <a:defRPr>
                <a:solidFill>
                  <a:schemeClr val="tx1"/>
                </a:solidFill>
                <a:latin typeface="Verdana" charset="0"/>
                <a:ea typeface="MS PGothic" charset="0"/>
                <a:cs typeface="MS PGothic" charset="0"/>
              </a:defRPr>
            </a:lvl3pPr>
            <a:lvl4pPr marL="1600200" indent="-228600" defTabSz="930275">
              <a:defRPr>
                <a:solidFill>
                  <a:schemeClr val="tx1"/>
                </a:solidFill>
                <a:latin typeface="Verdana" charset="0"/>
                <a:ea typeface="MS PGothic" charset="0"/>
                <a:cs typeface="MS PGothic" charset="0"/>
              </a:defRPr>
            </a:lvl4pPr>
            <a:lvl5pPr marL="2057400" indent="-228600" defTabSz="930275">
              <a:defRPr>
                <a:solidFill>
                  <a:schemeClr val="tx1"/>
                </a:solidFill>
                <a:latin typeface="Verdana" charset="0"/>
                <a:ea typeface="MS PGothic" charset="0"/>
                <a:cs typeface="MS PGothic" charset="0"/>
              </a:defRPr>
            </a:lvl5pPr>
            <a:lvl6pPr marL="25146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6pPr>
            <a:lvl7pPr marL="29718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7pPr>
            <a:lvl8pPr marL="34290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8pPr>
            <a:lvl9pPr marL="38862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9pPr>
          </a:lstStyle>
          <a:p>
            <a:fld id="{AF66BD6A-729F-0949-8E26-A917F3F65F3A}" type="slidenum">
              <a:rPr lang="en-US">
                <a:latin typeface="Helvetica" charset="0"/>
              </a:rPr>
              <a:pPr/>
              <a:t>20</a:t>
            </a:fld>
            <a:endParaRPr lang="en-US">
              <a:latin typeface="Helvetica" charset="0"/>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MS PGothic"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5" name="Line 8"/>
          <p:cNvSpPr>
            <a:spLocks noChangeShapeType="1"/>
          </p:cNvSpPr>
          <p:nvPr/>
        </p:nvSpPr>
        <p:spPr bwMode="auto">
          <a:xfrm>
            <a:off x="1981200" y="3429000"/>
            <a:ext cx="6511925" cy="0"/>
          </a:xfrm>
          <a:prstGeom prst="line">
            <a:avLst/>
          </a:prstGeom>
          <a:noFill/>
          <a:ln w="19050">
            <a:solidFill>
              <a:schemeClr val="accent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7682"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327683" name="Rectangle 3"/>
          <p:cNvSpPr>
            <a:spLocks noGrp="1" noChangeArrowheads="1"/>
          </p:cNvSpPr>
          <p:nvPr>
            <p:ph type="subTitle" idx="1"/>
          </p:nvPr>
        </p:nvSpPr>
        <p:spPr>
          <a:xfrm>
            <a:off x="1981200" y="35052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fld id="{FA07557F-8F06-4039-8FA0-67D851949B53}" type="datetime1">
              <a:rPr lang="en-US" smtClean="0"/>
              <a:t>4/3/2019</a:t>
            </a:fld>
            <a:endParaRPr 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en-US" altLang="en-US"/>
              <a:t>Operating Systems: Lecture 24</a:t>
            </a:r>
          </a:p>
        </p:txBody>
      </p:sp>
      <p:sp>
        <p:nvSpPr>
          <p:cNvPr id="8" name="Rectangle 6"/>
          <p:cNvSpPr>
            <a:spLocks noGrp="1" noChangeArrowheads="1"/>
          </p:cNvSpPr>
          <p:nvPr>
            <p:ph type="sldNum" sz="quarter" idx="12"/>
          </p:nvPr>
        </p:nvSpPr>
        <p:spPr/>
        <p:txBody>
          <a:bodyPr/>
          <a:lstStyle>
            <a:lvl1pPr>
              <a:defRPr/>
            </a:lvl1pPr>
          </a:lstStyle>
          <a:p>
            <a:fld id="{A0EB30DB-1162-9C49-B8C5-04F23F6D3300}" type="slidenum">
              <a:rPr lang="en-US"/>
              <a:pPr/>
              <a:t>‹#›</a:t>
            </a:fld>
            <a:endParaRPr lang="en-US"/>
          </a:p>
        </p:txBody>
      </p:sp>
    </p:spTree>
    <p:extLst>
      <p:ext uri="{BB962C8B-B14F-4D97-AF65-F5344CB8AC3E}">
        <p14:creationId xmlns:p14="http://schemas.microsoft.com/office/powerpoint/2010/main" val="3840521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C51C60C9-3447-441A-B4C5-6636C22733A1}" type="datetime1">
              <a:rPr lang="en-US" smtClean="0"/>
              <a:t>4/3/2019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Operating Systems: Lecture 24</a:t>
            </a:r>
          </a:p>
        </p:txBody>
      </p:sp>
      <p:sp>
        <p:nvSpPr>
          <p:cNvPr id="6" name="Rectangle 6"/>
          <p:cNvSpPr>
            <a:spLocks noGrp="1" noChangeArrowheads="1"/>
          </p:cNvSpPr>
          <p:nvPr>
            <p:ph type="sldNum" sz="quarter" idx="12"/>
          </p:nvPr>
        </p:nvSpPr>
        <p:spPr>
          <a:ln/>
        </p:spPr>
        <p:txBody>
          <a:bodyPr/>
          <a:lstStyle>
            <a:lvl1pPr>
              <a:defRPr/>
            </a:lvl1pPr>
          </a:lstStyle>
          <a:p>
            <a:fld id="{F0E88C0B-2D3D-8F4F-8D58-E142EF8FCAE8}" type="slidenum">
              <a:rPr lang="en-US"/>
              <a:pPr/>
              <a:t>‹#›</a:t>
            </a:fld>
            <a:endParaRPr lang="en-US"/>
          </a:p>
        </p:txBody>
      </p:sp>
    </p:spTree>
    <p:extLst>
      <p:ext uri="{BB962C8B-B14F-4D97-AF65-F5344CB8AC3E}">
        <p14:creationId xmlns:p14="http://schemas.microsoft.com/office/powerpoint/2010/main" val="3323762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6A285378-8456-4D69-BF00-C69FD9D866FA}" type="datetime1">
              <a:rPr lang="en-US" smtClean="0"/>
              <a:t>4/3/2019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Operating Systems: Lecture 24</a:t>
            </a:r>
          </a:p>
        </p:txBody>
      </p:sp>
      <p:sp>
        <p:nvSpPr>
          <p:cNvPr id="6" name="Rectangle 6"/>
          <p:cNvSpPr>
            <a:spLocks noGrp="1" noChangeArrowheads="1"/>
          </p:cNvSpPr>
          <p:nvPr>
            <p:ph type="sldNum" sz="quarter" idx="12"/>
          </p:nvPr>
        </p:nvSpPr>
        <p:spPr>
          <a:ln/>
        </p:spPr>
        <p:txBody>
          <a:bodyPr/>
          <a:lstStyle>
            <a:lvl1pPr>
              <a:defRPr/>
            </a:lvl1pPr>
          </a:lstStyle>
          <a:p>
            <a:fld id="{28077AC6-D456-C645-9D18-CB10EBB2F823}" type="slidenum">
              <a:rPr lang="en-US"/>
              <a:pPr/>
              <a:t>‹#›</a:t>
            </a:fld>
            <a:endParaRPr lang="en-US"/>
          </a:p>
        </p:txBody>
      </p:sp>
    </p:spTree>
    <p:extLst>
      <p:ext uri="{BB962C8B-B14F-4D97-AF65-F5344CB8AC3E}">
        <p14:creationId xmlns:p14="http://schemas.microsoft.com/office/powerpoint/2010/main" val="4154719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12787"/>
          </a:xfrm>
        </p:spPr>
        <p:txBody>
          <a:bodyPr/>
          <a:lstStyle/>
          <a:p>
            <a:r>
              <a:rPr lang="en-US"/>
              <a:t>Click to edit Master title style</a:t>
            </a:r>
          </a:p>
        </p:txBody>
      </p:sp>
      <p:sp>
        <p:nvSpPr>
          <p:cNvPr id="3" name="Content Placeholder 2"/>
          <p:cNvSpPr>
            <a:spLocks noGrp="1"/>
          </p:cNvSpPr>
          <p:nvPr>
            <p:ph sz="half" idx="1"/>
          </p:nvPr>
        </p:nvSpPr>
        <p:spPr>
          <a:xfrm>
            <a:off x="457200" y="1143000"/>
            <a:ext cx="8229600" cy="2417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3713163"/>
            <a:ext cx="8229600" cy="2417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A9F7BAE5-8270-4378-996E-14A13AAD82C7}" type="datetime1">
              <a:rPr lang="en-US" smtClean="0"/>
              <a:t>4/3/2019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Operating Systems: Lecture 24</a:t>
            </a:r>
          </a:p>
        </p:txBody>
      </p:sp>
      <p:sp>
        <p:nvSpPr>
          <p:cNvPr id="7" name="Rectangle 6"/>
          <p:cNvSpPr>
            <a:spLocks noGrp="1" noChangeArrowheads="1"/>
          </p:cNvSpPr>
          <p:nvPr>
            <p:ph type="sldNum" sz="quarter" idx="12"/>
          </p:nvPr>
        </p:nvSpPr>
        <p:spPr>
          <a:ln/>
        </p:spPr>
        <p:txBody>
          <a:bodyPr/>
          <a:lstStyle>
            <a:lvl1pPr>
              <a:defRPr/>
            </a:lvl1pPr>
          </a:lstStyle>
          <a:p>
            <a:fld id="{F1BE0F1F-2016-AB47-89E8-85EB545AF702}" type="slidenum">
              <a:rPr lang="en-US"/>
              <a:pPr/>
              <a:t>‹#›</a:t>
            </a:fld>
            <a:endParaRPr lang="en-US"/>
          </a:p>
        </p:txBody>
      </p:sp>
    </p:spTree>
    <p:extLst>
      <p:ext uri="{BB962C8B-B14F-4D97-AF65-F5344CB8AC3E}">
        <p14:creationId xmlns:p14="http://schemas.microsoft.com/office/powerpoint/2010/main" val="30871429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12787"/>
          </a:xfrm>
        </p:spPr>
        <p:txBody>
          <a:bodyPr/>
          <a:lstStyle/>
          <a:p>
            <a:r>
              <a:rPr lang="en-US"/>
              <a:t>Click to edit Master title style</a:t>
            </a:r>
          </a:p>
        </p:txBody>
      </p:sp>
      <p:sp>
        <p:nvSpPr>
          <p:cNvPr id="3" name="Content Placeholder 2"/>
          <p:cNvSpPr>
            <a:spLocks noGrp="1"/>
          </p:cNvSpPr>
          <p:nvPr>
            <p:ph sz="half" idx="1"/>
          </p:nvPr>
        </p:nvSpPr>
        <p:spPr>
          <a:xfrm>
            <a:off x="457200" y="1143000"/>
            <a:ext cx="4038600" cy="4987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143000"/>
            <a:ext cx="4038600" cy="4987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0D83CFF3-10F2-476C-8A44-1144438B7E64}" type="datetime1">
              <a:rPr lang="en-US" smtClean="0"/>
              <a:t>4/3/2019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Operating Systems: Lecture 24</a:t>
            </a:r>
          </a:p>
        </p:txBody>
      </p:sp>
      <p:sp>
        <p:nvSpPr>
          <p:cNvPr id="7" name="Rectangle 6"/>
          <p:cNvSpPr>
            <a:spLocks noGrp="1" noChangeArrowheads="1"/>
          </p:cNvSpPr>
          <p:nvPr>
            <p:ph type="sldNum" sz="quarter" idx="12"/>
          </p:nvPr>
        </p:nvSpPr>
        <p:spPr>
          <a:ln/>
        </p:spPr>
        <p:txBody>
          <a:bodyPr/>
          <a:lstStyle>
            <a:lvl1pPr>
              <a:defRPr/>
            </a:lvl1pPr>
          </a:lstStyle>
          <a:p>
            <a:fld id="{ACF41C28-608F-1744-BA7B-883A698450F4}" type="slidenum">
              <a:rPr lang="en-US"/>
              <a:pPr/>
              <a:t>‹#›</a:t>
            </a:fld>
            <a:endParaRPr lang="en-US"/>
          </a:p>
        </p:txBody>
      </p:sp>
    </p:spTree>
    <p:extLst>
      <p:ext uri="{BB962C8B-B14F-4D97-AF65-F5344CB8AC3E}">
        <p14:creationId xmlns:p14="http://schemas.microsoft.com/office/powerpoint/2010/main" val="2819435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BAF9A12C-CE9D-49AD-8D85-EE84F68C4764}" type="datetime1">
              <a:rPr lang="en-US" smtClean="0"/>
              <a:t>4/3/2019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Operating Systems: Lecture 24</a:t>
            </a:r>
          </a:p>
        </p:txBody>
      </p:sp>
      <p:sp>
        <p:nvSpPr>
          <p:cNvPr id="6" name="Rectangle 6"/>
          <p:cNvSpPr>
            <a:spLocks noGrp="1" noChangeArrowheads="1"/>
          </p:cNvSpPr>
          <p:nvPr>
            <p:ph type="sldNum" sz="quarter" idx="12"/>
          </p:nvPr>
        </p:nvSpPr>
        <p:spPr>
          <a:ln/>
        </p:spPr>
        <p:txBody>
          <a:bodyPr/>
          <a:lstStyle>
            <a:lvl1pPr>
              <a:defRPr/>
            </a:lvl1pPr>
          </a:lstStyle>
          <a:p>
            <a:fld id="{2907D84A-D9E1-964C-B1EF-5C5C24A64F29}" type="slidenum">
              <a:rPr lang="en-US"/>
              <a:pPr/>
              <a:t>‹#›</a:t>
            </a:fld>
            <a:endParaRPr lang="en-US"/>
          </a:p>
        </p:txBody>
      </p:sp>
    </p:spTree>
    <p:extLst>
      <p:ext uri="{BB962C8B-B14F-4D97-AF65-F5344CB8AC3E}">
        <p14:creationId xmlns:p14="http://schemas.microsoft.com/office/powerpoint/2010/main" val="851681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616AD0A5-51D4-4511-9865-6835DDB535AE}" type="datetime1">
              <a:rPr lang="en-US" smtClean="0"/>
              <a:t>4/3/2019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Operating Systems: Lecture 24</a:t>
            </a:r>
          </a:p>
        </p:txBody>
      </p:sp>
      <p:sp>
        <p:nvSpPr>
          <p:cNvPr id="6" name="Rectangle 6"/>
          <p:cNvSpPr>
            <a:spLocks noGrp="1" noChangeArrowheads="1"/>
          </p:cNvSpPr>
          <p:nvPr>
            <p:ph type="sldNum" sz="quarter" idx="12"/>
          </p:nvPr>
        </p:nvSpPr>
        <p:spPr>
          <a:ln/>
        </p:spPr>
        <p:txBody>
          <a:bodyPr/>
          <a:lstStyle>
            <a:lvl1pPr>
              <a:defRPr/>
            </a:lvl1pPr>
          </a:lstStyle>
          <a:p>
            <a:fld id="{F65128F6-75BF-EB48-B5DF-6B7193C54925}" type="slidenum">
              <a:rPr lang="en-US"/>
              <a:pPr/>
              <a:t>‹#›</a:t>
            </a:fld>
            <a:endParaRPr lang="en-US"/>
          </a:p>
        </p:txBody>
      </p:sp>
    </p:spTree>
    <p:extLst>
      <p:ext uri="{BB962C8B-B14F-4D97-AF65-F5344CB8AC3E}">
        <p14:creationId xmlns:p14="http://schemas.microsoft.com/office/powerpoint/2010/main" val="629611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43000"/>
            <a:ext cx="40386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43000"/>
            <a:ext cx="40386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A6EE997F-C0A1-4192-A111-B8F602E8BF45}" type="datetime1">
              <a:rPr lang="en-US" smtClean="0"/>
              <a:t>4/3/2019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Operating Systems: Lecture 24</a:t>
            </a:r>
          </a:p>
        </p:txBody>
      </p:sp>
      <p:sp>
        <p:nvSpPr>
          <p:cNvPr id="7" name="Rectangle 6"/>
          <p:cNvSpPr>
            <a:spLocks noGrp="1" noChangeArrowheads="1"/>
          </p:cNvSpPr>
          <p:nvPr>
            <p:ph type="sldNum" sz="quarter" idx="12"/>
          </p:nvPr>
        </p:nvSpPr>
        <p:spPr>
          <a:ln/>
        </p:spPr>
        <p:txBody>
          <a:bodyPr/>
          <a:lstStyle>
            <a:lvl1pPr>
              <a:defRPr/>
            </a:lvl1pPr>
          </a:lstStyle>
          <a:p>
            <a:fld id="{2B5766FD-8371-0D43-B157-ACE940524EBF}" type="slidenum">
              <a:rPr lang="en-US"/>
              <a:pPr/>
              <a:t>‹#›</a:t>
            </a:fld>
            <a:endParaRPr lang="en-US"/>
          </a:p>
        </p:txBody>
      </p:sp>
    </p:spTree>
    <p:extLst>
      <p:ext uri="{BB962C8B-B14F-4D97-AF65-F5344CB8AC3E}">
        <p14:creationId xmlns:p14="http://schemas.microsoft.com/office/powerpoint/2010/main" val="4044781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EB542D30-9075-4430-A4FF-21EF3718D156}" type="datetime1">
              <a:rPr lang="en-US" smtClean="0"/>
              <a:t>4/3/2019</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Operating Systems: Lecture 24</a:t>
            </a:r>
          </a:p>
        </p:txBody>
      </p:sp>
      <p:sp>
        <p:nvSpPr>
          <p:cNvPr id="9" name="Rectangle 6"/>
          <p:cNvSpPr>
            <a:spLocks noGrp="1" noChangeArrowheads="1"/>
          </p:cNvSpPr>
          <p:nvPr>
            <p:ph type="sldNum" sz="quarter" idx="12"/>
          </p:nvPr>
        </p:nvSpPr>
        <p:spPr>
          <a:ln/>
        </p:spPr>
        <p:txBody>
          <a:bodyPr/>
          <a:lstStyle>
            <a:lvl1pPr>
              <a:defRPr/>
            </a:lvl1pPr>
          </a:lstStyle>
          <a:p>
            <a:fld id="{A1C9DFB4-BB63-2E4C-98DC-E7560E7AE711}" type="slidenum">
              <a:rPr lang="en-US"/>
              <a:pPr/>
              <a:t>‹#›</a:t>
            </a:fld>
            <a:endParaRPr lang="en-US"/>
          </a:p>
        </p:txBody>
      </p:sp>
    </p:spTree>
    <p:extLst>
      <p:ext uri="{BB962C8B-B14F-4D97-AF65-F5344CB8AC3E}">
        <p14:creationId xmlns:p14="http://schemas.microsoft.com/office/powerpoint/2010/main" val="4074173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A0079A60-8AB5-4F5F-907A-E10525A37794}" type="datetime1">
              <a:rPr lang="en-US" smtClean="0"/>
              <a:t>4/3/2019</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Operating Systems: Lecture 24</a:t>
            </a:r>
          </a:p>
        </p:txBody>
      </p:sp>
      <p:sp>
        <p:nvSpPr>
          <p:cNvPr id="5" name="Rectangle 6"/>
          <p:cNvSpPr>
            <a:spLocks noGrp="1" noChangeArrowheads="1"/>
          </p:cNvSpPr>
          <p:nvPr>
            <p:ph type="sldNum" sz="quarter" idx="12"/>
          </p:nvPr>
        </p:nvSpPr>
        <p:spPr>
          <a:ln/>
        </p:spPr>
        <p:txBody>
          <a:bodyPr/>
          <a:lstStyle>
            <a:lvl1pPr>
              <a:defRPr/>
            </a:lvl1pPr>
          </a:lstStyle>
          <a:p>
            <a:fld id="{3428733E-2813-BD40-9E9A-9C3DDCF59C73}" type="slidenum">
              <a:rPr lang="en-US"/>
              <a:pPr/>
              <a:t>‹#›</a:t>
            </a:fld>
            <a:endParaRPr lang="en-US"/>
          </a:p>
        </p:txBody>
      </p:sp>
    </p:spTree>
    <p:extLst>
      <p:ext uri="{BB962C8B-B14F-4D97-AF65-F5344CB8AC3E}">
        <p14:creationId xmlns:p14="http://schemas.microsoft.com/office/powerpoint/2010/main" val="2245461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A4A44383-0DC6-4E9C-A6E0-4F1B6A0DE75D}" type="datetime1">
              <a:rPr lang="en-US" smtClean="0"/>
              <a:t>4/3/2019</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Operating Systems: Lecture 24</a:t>
            </a:r>
          </a:p>
        </p:txBody>
      </p:sp>
      <p:sp>
        <p:nvSpPr>
          <p:cNvPr id="4" name="Rectangle 6"/>
          <p:cNvSpPr>
            <a:spLocks noGrp="1" noChangeArrowheads="1"/>
          </p:cNvSpPr>
          <p:nvPr>
            <p:ph type="sldNum" sz="quarter" idx="12"/>
          </p:nvPr>
        </p:nvSpPr>
        <p:spPr>
          <a:ln/>
        </p:spPr>
        <p:txBody>
          <a:bodyPr/>
          <a:lstStyle>
            <a:lvl1pPr>
              <a:defRPr/>
            </a:lvl1pPr>
          </a:lstStyle>
          <a:p>
            <a:fld id="{CCA1AEF5-A6D0-8343-8DB9-986E296C3402}" type="slidenum">
              <a:rPr lang="en-US"/>
              <a:pPr/>
              <a:t>‹#›</a:t>
            </a:fld>
            <a:endParaRPr lang="en-US"/>
          </a:p>
        </p:txBody>
      </p:sp>
    </p:spTree>
    <p:extLst>
      <p:ext uri="{BB962C8B-B14F-4D97-AF65-F5344CB8AC3E}">
        <p14:creationId xmlns:p14="http://schemas.microsoft.com/office/powerpoint/2010/main" val="275878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AF232B7D-0B67-442B-B1E1-DD5C3E9F6D8D}" type="datetime1">
              <a:rPr lang="en-US" smtClean="0"/>
              <a:t>4/3/2019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Operating Systems: Lecture 24</a:t>
            </a:r>
          </a:p>
        </p:txBody>
      </p:sp>
      <p:sp>
        <p:nvSpPr>
          <p:cNvPr id="7" name="Rectangle 6"/>
          <p:cNvSpPr>
            <a:spLocks noGrp="1" noChangeArrowheads="1"/>
          </p:cNvSpPr>
          <p:nvPr>
            <p:ph type="sldNum" sz="quarter" idx="12"/>
          </p:nvPr>
        </p:nvSpPr>
        <p:spPr>
          <a:ln/>
        </p:spPr>
        <p:txBody>
          <a:bodyPr/>
          <a:lstStyle>
            <a:lvl1pPr>
              <a:defRPr/>
            </a:lvl1pPr>
          </a:lstStyle>
          <a:p>
            <a:fld id="{87CED29A-583A-E14B-925A-0EBF63183D84}" type="slidenum">
              <a:rPr lang="en-US"/>
              <a:pPr/>
              <a:t>‹#›</a:t>
            </a:fld>
            <a:endParaRPr lang="en-US"/>
          </a:p>
        </p:txBody>
      </p:sp>
    </p:spTree>
    <p:extLst>
      <p:ext uri="{BB962C8B-B14F-4D97-AF65-F5344CB8AC3E}">
        <p14:creationId xmlns:p14="http://schemas.microsoft.com/office/powerpoint/2010/main" val="532275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A06E9C10-29E9-46AB-BC2E-C660E57C5CB8}" type="datetime1">
              <a:rPr lang="en-US" smtClean="0"/>
              <a:t>4/3/2019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Operating Systems: Lecture 24</a:t>
            </a:r>
          </a:p>
        </p:txBody>
      </p:sp>
      <p:sp>
        <p:nvSpPr>
          <p:cNvPr id="7" name="Rectangle 6"/>
          <p:cNvSpPr>
            <a:spLocks noGrp="1" noChangeArrowheads="1"/>
          </p:cNvSpPr>
          <p:nvPr>
            <p:ph type="sldNum" sz="quarter" idx="12"/>
          </p:nvPr>
        </p:nvSpPr>
        <p:spPr>
          <a:ln/>
        </p:spPr>
        <p:txBody>
          <a:bodyPr/>
          <a:lstStyle>
            <a:lvl1pPr>
              <a:defRPr/>
            </a:lvl1pPr>
          </a:lstStyle>
          <a:p>
            <a:fld id="{58792EE8-07C5-384F-B825-8DA5A1E4B676}" type="slidenum">
              <a:rPr lang="en-US"/>
              <a:pPr/>
              <a:t>‹#›</a:t>
            </a:fld>
            <a:endParaRPr lang="en-US"/>
          </a:p>
        </p:txBody>
      </p:sp>
    </p:spTree>
    <p:extLst>
      <p:ext uri="{BB962C8B-B14F-4D97-AF65-F5344CB8AC3E}">
        <p14:creationId xmlns:p14="http://schemas.microsoft.com/office/powerpoint/2010/main" val="1414196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712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143000"/>
            <a:ext cx="8229600" cy="4987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2666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charset="0"/>
              </a:defRPr>
            </a:lvl1pPr>
          </a:lstStyle>
          <a:p>
            <a:fld id="{F8326781-B4F9-44FE-AEBE-A564BFF89197}" type="datetime1">
              <a:rPr lang="en-US" smtClean="0"/>
              <a:t>4/3/2019</a:t>
            </a:fld>
            <a:endParaRPr lang="en-US"/>
          </a:p>
        </p:txBody>
      </p:sp>
      <p:sp>
        <p:nvSpPr>
          <p:cNvPr id="32666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ea typeface="+mn-ea"/>
                <a:cs typeface="Arial" charset="0"/>
              </a:defRPr>
            </a:lvl1pPr>
          </a:lstStyle>
          <a:p>
            <a:pPr>
              <a:defRPr/>
            </a:pPr>
            <a:r>
              <a:rPr lang="en-US" altLang="en-US"/>
              <a:t>Operating Systems: Lecture 24</a:t>
            </a:r>
          </a:p>
        </p:txBody>
      </p:sp>
      <p:sp>
        <p:nvSpPr>
          <p:cNvPr id="32666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charset="0"/>
              </a:defRPr>
            </a:lvl1pPr>
          </a:lstStyle>
          <a:p>
            <a:fld id="{FEFDC01F-0D3D-ED42-A821-F35DC9695E9B}" type="slidenum">
              <a:rPr lang="en-US"/>
              <a:pPr/>
              <a:t>‹#›</a:t>
            </a:fld>
            <a:endParaRPr lang="en-US"/>
          </a:p>
        </p:txBody>
      </p:sp>
      <p:sp>
        <p:nvSpPr>
          <p:cNvPr id="1031"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xmlns="">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393"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 id="2147484389" r:id="rId10"/>
    <p:sldLayoutId id="2147484390" r:id="rId11"/>
    <p:sldLayoutId id="2147484391" r:id="rId12"/>
    <p:sldLayoutId id="2147484392" r:id="rId13"/>
  </p:sldLayoutIdLst>
  <p:hf hdr="0"/>
  <p:txStyles>
    <p:titleStyle>
      <a:lvl1pPr algn="l" rtl="0" eaLnBrk="0" fontAlgn="base" hangingPunct="0">
        <a:spcBef>
          <a:spcPct val="0"/>
        </a:spcBef>
        <a:spcAft>
          <a:spcPct val="0"/>
        </a:spcAft>
        <a:defRPr sz="4200">
          <a:solidFill>
            <a:schemeClr val="tx2"/>
          </a:solidFill>
          <a:latin typeface="+mj-lt"/>
          <a:ea typeface="ＭＳ Ｐゴシック" charset="0"/>
          <a:cs typeface="+mj-cs"/>
        </a:defRPr>
      </a:lvl1pPr>
      <a:lvl2pPr algn="l" rtl="0" eaLnBrk="0" fontAlgn="base" hangingPunct="0">
        <a:spcBef>
          <a:spcPct val="0"/>
        </a:spcBef>
        <a:spcAft>
          <a:spcPct val="0"/>
        </a:spcAft>
        <a:defRPr sz="4200">
          <a:solidFill>
            <a:schemeClr val="tx2"/>
          </a:solidFill>
          <a:latin typeface="Garamond" pitchFamily="18" charset="0"/>
          <a:ea typeface="ＭＳ Ｐゴシック" charset="0"/>
        </a:defRPr>
      </a:lvl2pPr>
      <a:lvl3pPr algn="l" rtl="0" eaLnBrk="0" fontAlgn="base" hangingPunct="0">
        <a:spcBef>
          <a:spcPct val="0"/>
        </a:spcBef>
        <a:spcAft>
          <a:spcPct val="0"/>
        </a:spcAft>
        <a:defRPr sz="4200">
          <a:solidFill>
            <a:schemeClr val="tx2"/>
          </a:solidFill>
          <a:latin typeface="Garamond" pitchFamily="18" charset="0"/>
          <a:ea typeface="ＭＳ Ｐゴシック" charset="0"/>
        </a:defRPr>
      </a:lvl3pPr>
      <a:lvl4pPr algn="l" rtl="0" eaLnBrk="0" fontAlgn="base" hangingPunct="0">
        <a:spcBef>
          <a:spcPct val="0"/>
        </a:spcBef>
        <a:spcAft>
          <a:spcPct val="0"/>
        </a:spcAft>
        <a:defRPr sz="4200">
          <a:solidFill>
            <a:schemeClr val="tx2"/>
          </a:solidFill>
          <a:latin typeface="Garamond" pitchFamily="18" charset="0"/>
          <a:ea typeface="ＭＳ Ｐゴシック" charset="0"/>
        </a:defRPr>
      </a:lvl4pPr>
      <a:lvl5pPr algn="l" rtl="0" eaLnBrk="0" fontAlgn="base" hangingPunct="0">
        <a:spcBef>
          <a:spcPct val="0"/>
        </a:spcBef>
        <a:spcAft>
          <a:spcPct val="0"/>
        </a:spcAft>
        <a:defRPr sz="4200">
          <a:solidFill>
            <a:schemeClr val="tx2"/>
          </a:solidFill>
          <a:latin typeface="Garamond" pitchFamily="18" charset="0"/>
          <a:ea typeface="ＭＳ Ｐゴシック"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charset="0"/>
        <a:buChar char="n"/>
        <a:defRPr sz="3000">
          <a:solidFill>
            <a:schemeClr val="tx1"/>
          </a:solidFill>
          <a:latin typeface="+mn-lt"/>
          <a:ea typeface="ＭＳ Ｐゴシック" charset="0"/>
          <a:cs typeface="+mn-cs"/>
        </a:defRPr>
      </a:lvl1pPr>
      <a:lvl2pPr marL="669925" indent="-325438" algn="l" rtl="0" eaLnBrk="0" fontAlgn="base" hangingPunct="0">
        <a:spcBef>
          <a:spcPct val="20000"/>
        </a:spcBef>
        <a:spcAft>
          <a:spcPct val="0"/>
        </a:spcAft>
        <a:buClr>
          <a:schemeClr val="accent2"/>
        </a:buClr>
        <a:buSzPct val="60000"/>
        <a:buFont typeface="Wingdings" charset="0"/>
        <a:buChar char="q"/>
        <a:defRPr sz="2600">
          <a:solidFill>
            <a:schemeClr val="tx1"/>
          </a:solidFill>
          <a:latin typeface="+mn-lt"/>
          <a:ea typeface="ＭＳ Ｐゴシック" charset="0"/>
        </a:defRPr>
      </a:lvl2pPr>
      <a:lvl3pPr marL="1022350" indent="-350838" algn="l" rtl="0" eaLnBrk="0" fontAlgn="base" hangingPunct="0">
        <a:spcBef>
          <a:spcPct val="20000"/>
        </a:spcBef>
        <a:spcAft>
          <a:spcPct val="0"/>
        </a:spcAft>
        <a:buClr>
          <a:schemeClr val="accent1"/>
        </a:buClr>
        <a:buSzPct val="65000"/>
        <a:buFont typeface="Wingdings" charset="0"/>
        <a:buChar char="n"/>
        <a:defRPr sz="2200">
          <a:solidFill>
            <a:schemeClr val="tx1"/>
          </a:solidFill>
          <a:latin typeface="+mn-lt"/>
          <a:ea typeface="ＭＳ Ｐゴシック" charset="0"/>
        </a:defRPr>
      </a:lvl3pPr>
      <a:lvl4pPr marL="1339850" indent="-315913" algn="l" rtl="0" eaLnBrk="0" fontAlgn="base" hangingPunct="0">
        <a:spcBef>
          <a:spcPct val="20000"/>
        </a:spcBef>
        <a:spcAft>
          <a:spcPct val="0"/>
        </a:spcAft>
        <a:buClr>
          <a:schemeClr val="accent2"/>
        </a:buClr>
        <a:buSzPct val="70000"/>
        <a:buFont typeface="Wingdings" charset="0"/>
        <a:buChar char="q"/>
        <a:defRPr sz="2000">
          <a:solidFill>
            <a:schemeClr val="tx1"/>
          </a:solidFill>
          <a:latin typeface="+mn-lt"/>
          <a:ea typeface="ＭＳ Ｐゴシック" charset="0"/>
        </a:defRPr>
      </a:lvl4pPr>
      <a:lvl5pPr marL="1681163" indent="-339725" algn="l" rtl="0" eaLnBrk="0" fontAlgn="base" hangingPunct="0">
        <a:spcBef>
          <a:spcPct val="20000"/>
        </a:spcBef>
        <a:spcAft>
          <a:spcPct val="0"/>
        </a:spcAft>
        <a:buClr>
          <a:schemeClr val="accent1"/>
        </a:buClr>
        <a:buSzPct val="75000"/>
        <a:buFont typeface="Wingdings" charset="0"/>
        <a:buChar char="§"/>
        <a:defRPr sz="2000">
          <a:solidFill>
            <a:schemeClr val="tx1"/>
          </a:solidFill>
          <a:latin typeface="+mn-lt"/>
          <a:ea typeface="ＭＳ Ｐゴシック" charset="0"/>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1295400"/>
            <a:ext cx="7623175" cy="2133600"/>
          </a:xfrm>
        </p:spPr>
        <p:txBody>
          <a:bodyPr/>
          <a:lstStyle/>
          <a:p>
            <a:pPr algn="ctr" eaLnBrk="1" hangingPunct="1"/>
            <a:r>
              <a:rPr lang="en-US" sz="4600" dirty="0">
                <a:latin typeface="Garamond" charset="0"/>
              </a:rPr>
              <a:t>EECE.4810/EECE.5730</a:t>
            </a:r>
            <a:br>
              <a:rPr lang="en-US" sz="4600" dirty="0">
                <a:latin typeface="Garamond" charset="0"/>
              </a:rPr>
            </a:br>
            <a:r>
              <a:rPr lang="en-US" sz="4600" dirty="0">
                <a:latin typeface="Garamond" charset="0"/>
              </a:rPr>
              <a:t>Operating Systems</a:t>
            </a:r>
          </a:p>
        </p:txBody>
      </p:sp>
      <p:sp>
        <p:nvSpPr>
          <p:cNvPr id="3075" name="Rectangle 3"/>
          <p:cNvSpPr>
            <a:spLocks noGrp="1" noChangeArrowheads="1"/>
          </p:cNvSpPr>
          <p:nvPr>
            <p:ph type="subTitle" idx="1"/>
          </p:nvPr>
        </p:nvSpPr>
        <p:spPr>
          <a:xfrm>
            <a:off x="0" y="3505200"/>
            <a:ext cx="9144000" cy="3048000"/>
          </a:xfrm>
        </p:spPr>
        <p:txBody>
          <a:bodyPr>
            <a:normAutofit lnSpcReduction="10000"/>
          </a:bodyPr>
          <a:lstStyle/>
          <a:p>
            <a:pPr algn="ctr" eaLnBrk="1" hangingPunct="1">
              <a:lnSpc>
                <a:spcPct val="90000"/>
              </a:lnSpc>
              <a:buFont typeface="Wingdings" charset="0"/>
              <a:buNone/>
            </a:pPr>
            <a:r>
              <a:rPr lang="en-US" dirty="0">
                <a:latin typeface="Arial" charset="0"/>
              </a:rPr>
              <a:t>Instructor:  </a:t>
            </a:r>
          </a:p>
          <a:p>
            <a:pPr algn="ctr" eaLnBrk="1" hangingPunct="1">
              <a:lnSpc>
                <a:spcPct val="90000"/>
              </a:lnSpc>
              <a:buFont typeface="Wingdings" charset="0"/>
              <a:buNone/>
            </a:pPr>
            <a:r>
              <a:rPr lang="en-US" dirty="0">
                <a:latin typeface="Arial" charset="0"/>
              </a:rPr>
              <a:t>Dr. Michael Geiger</a:t>
            </a:r>
          </a:p>
          <a:p>
            <a:pPr algn="ctr" eaLnBrk="1" hangingPunct="1">
              <a:lnSpc>
                <a:spcPct val="90000"/>
              </a:lnSpc>
              <a:buFont typeface="Wingdings" charset="0"/>
              <a:buNone/>
            </a:pPr>
            <a:r>
              <a:rPr lang="en-US" dirty="0">
                <a:latin typeface="Arial" charset="0"/>
              </a:rPr>
              <a:t>Spring 2019</a:t>
            </a:r>
          </a:p>
          <a:p>
            <a:pPr algn="ctr" eaLnBrk="1" hangingPunct="1">
              <a:lnSpc>
                <a:spcPct val="90000"/>
              </a:lnSpc>
              <a:buFont typeface="Wingdings" charset="0"/>
              <a:buNone/>
            </a:pPr>
            <a:endParaRPr lang="en-US" dirty="0">
              <a:latin typeface="Arial" charset="0"/>
            </a:endParaRPr>
          </a:p>
          <a:p>
            <a:pPr algn="ctr" eaLnBrk="1" hangingPunct="1">
              <a:lnSpc>
                <a:spcPct val="90000"/>
              </a:lnSpc>
              <a:buFont typeface="Wingdings" charset="0"/>
              <a:buNone/>
            </a:pPr>
            <a:r>
              <a:rPr lang="en-US" b="1" dirty="0">
                <a:solidFill>
                  <a:srgbClr val="0000FF"/>
                </a:solidFill>
                <a:latin typeface="Arial" charset="0"/>
              </a:rPr>
              <a:t>Lecture 24:</a:t>
            </a:r>
          </a:p>
          <a:p>
            <a:pPr algn="ctr" eaLnBrk="1" hangingPunct="1">
              <a:lnSpc>
                <a:spcPct val="90000"/>
              </a:lnSpc>
              <a:buFont typeface="Wingdings" charset="0"/>
              <a:buNone/>
            </a:pPr>
            <a:r>
              <a:rPr lang="en-US" dirty="0">
                <a:latin typeface="Arial" charset="0"/>
              </a:rPr>
              <a:t>Memory management: address translation intro, base and bounds</a:t>
            </a:r>
          </a:p>
          <a:p>
            <a:pPr algn="ctr" eaLnBrk="1" hangingPunct="1">
              <a:lnSpc>
                <a:spcPct val="90000"/>
              </a:lnSpc>
              <a:buFont typeface="Wingdings" charset="0"/>
              <a:buNone/>
            </a:pPr>
            <a:endParaRPr lang="en-US" dirty="0">
              <a:latin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address translation</a:t>
            </a:r>
          </a:p>
        </p:txBody>
      </p:sp>
      <p:sp>
        <p:nvSpPr>
          <p:cNvPr id="3" name="Content Placeholder 2"/>
          <p:cNvSpPr>
            <a:spLocks noGrp="1"/>
          </p:cNvSpPr>
          <p:nvPr>
            <p:ph idx="1"/>
          </p:nvPr>
        </p:nvSpPr>
        <p:spPr/>
        <p:txBody>
          <a:bodyPr>
            <a:normAutofit fontScale="92500"/>
          </a:bodyPr>
          <a:lstStyle/>
          <a:p>
            <a:r>
              <a:rPr lang="en-US" dirty="0"/>
              <a:t>Translate </a:t>
            </a:r>
            <a:r>
              <a:rPr lang="en-US" u="sng" dirty="0"/>
              <a:t>every</a:t>
            </a:r>
            <a:r>
              <a:rPr lang="en-US" dirty="0"/>
              <a:t> memory reference</a:t>
            </a:r>
          </a:p>
          <a:p>
            <a:pPr lvl="1"/>
            <a:r>
              <a:rPr lang="en-US" dirty="0"/>
              <a:t>Process uses </a:t>
            </a:r>
            <a:r>
              <a:rPr lang="en-US" dirty="0">
                <a:solidFill>
                  <a:srgbClr val="0000FF"/>
                </a:solidFill>
              </a:rPr>
              <a:t>virtual addresses</a:t>
            </a:r>
          </a:p>
          <a:p>
            <a:pPr lvl="1"/>
            <a:r>
              <a:rPr lang="en-US" dirty="0"/>
              <a:t>Hardware uses </a:t>
            </a:r>
            <a:r>
              <a:rPr lang="en-US" dirty="0">
                <a:solidFill>
                  <a:srgbClr val="0000FF"/>
                </a:solidFill>
              </a:rPr>
              <a:t>physical addresses</a:t>
            </a:r>
          </a:p>
          <a:p>
            <a:r>
              <a:rPr lang="en-US" dirty="0"/>
              <a:t>Translation enforces protection</a:t>
            </a:r>
          </a:p>
          <a:p>
            <a:pPr lvl="1"/>
            <a:r>
              <a:rPr lang="en-US" dirty="0"/>
              <a:t>One process can’t access another’s address space unless allowed</a:t>
            </a:r>
          </a:p>
          <a:p>
            <a:r>
              <a:rPr lang="en-US" dirty="0"/>
              <a:t>Translation enables virtual memory</a:t>
            </a:r>
          </a:p>
          <a:p>
            <a:pPr lvl="1"/>
            <a:r>
              <a:rPr lang="en-US" dirty="0"/>
              <a:t>Virtual address only in physical memory when necessary</a:t>
            </a:r>
          </a:p>
          <a:p>
            <a:pPr lvl="1"/>
            <a:r>
              <a:rPr lang="en-US" dirty="0"/>
              <a:t>Can change translations on the fly--physical memory addresses assigned when blocks brought in from disk</a:t>
            </a:r>
          </a:p>
        </p:txBody>
      </p:sp>
      <p:sp>
        <p:nvSpPr>
          <p:cNvPr id="4" name="Date Placeholder 3"/>
          <p:cNvSpPr>
            <a:spLocks noGrp="1"/>
          </p:cNvSpPr>
          <p:nvPr>
            <p:ph type="dt" sz="half" idx="10"/>
          </p:nvPr>
        </p:nvSpPr>
        <p:spPr/>
        <p:txBody>
          <a:bodyPr/>
          <a:lstStyle/>
          <a:p>
            <a:fld id="{CA96EF6C-3266-4C9F-BD16-18C5E5EC71F3}" type="datetime1">
              <a:rPr lang="en-US" smtClean="0"/>
              <a:t>4/3/2019</a:t>
            </a:fld>
            <a:endParaRPr lang="en-US"/>
          </a:p>
        </p:txBody>
      </p:sp>
      <p:sp>
        <p:nvSpPr>
          <p:cNvPr id="5" name="Footer Placeholder 4"/>
          <p:cNvSpPr>
            <a:spLocks noGrp="1"/>
          </p:cNvSpPr>
          <p:nvPr>
            <p:ph type="ftr" sz="quarter" idx="11"/>
          </p:nvPr>
        </p:nvSpPr>
        <p:spPr/>
        <p:txBody>
          <a:bodyPr/>
          <a:lstStyle/>
          <a:p>
            <a:pPr>
              <a:defRPr/>
            </a:pPr>
            <a:r>
              <a:rPr lang="en-US" altLang="en-US"/>
              <a:t>Operating Systems: Lecture 24</a:t>
            </a:r>
          </a:p>
        </p:txBody>
      </p:sp>
      <p:sp>
        <p:nvSpPr>
          <p:cNvPr id="6" name="Slide Number Placeholder 5"/>
          <p:cNvSpPr>
            <a:spLocks noGrp="1"/>
          </p:cNvSpPr>
          <p:nvPr>
            <p:ph type="sldNum" sz="quarter" idx="12"/>
          </p:nvPr>
        </p:nvSpPr>
        <p:spPr/>
        <p:txBody>
          <a:bodyPr/>
          <a:lstStyle/>
          <a:p>
            <a:fld id="{2907D84A-D9E1-964C-B1EF-5C5C24A64F29}" type="slidenum">
              <a:rPr lang="en-US" smtClean="0"/>
              <a:pPr/>
              <a:t>10</a:t>
            </a:fld>
            <a:endParaRPr lang="en-US"/>
          </a:p>
        </p:txBody>
      </p:sp>
    </p:spTree>
    <p:extLst>
      <p:ext uri="{BB962C8B-B14F-4D97-AF65-F5344CB8AC3E}">
        <p14:creationId xmlns:p14="http://schemas.microsoft.com/office/powerpoint/2010/main" val="2495784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 Translation Concept</a:t>
            </a:r>
          </a:p>
        </p:txBody>
      </p:sp>
      <p:pic>
        <p:nvPicPr>
          <p:cNvPr id="4" name="Content Placeholder 3" descr="ch8-01_abstract.pdf"/>
          <p:cNvPicPr>
            <a:picLocks noGrp="1" noChangeAspect="1"/>
          </p:cNvPicPr>
          <p:nvPr>
            <p:ph idx="1"/>
          </p:nvPr>
        </p:nvPicPr>
        <p:blipFill>
          <a:blip r:embed="rId2"/>
          <a:srcRect l="-3258" r="-3258"/>
          <a:stretch>
            <a:fillRect/>
          </a:stretch>
        </p:blipFill>
        <p:spPr/>
      </p:pic>
      <p:sp>
        <p:nvSpPr>
          <p:cNvPr id="3" name="Date Placeholder 2"/>
          <p:cNvSpPr>
            <a:spLocks noGrp="1"/>
          </p:cNvSpPr>
          <p:nvPr>
            <p:ph type="dt" sz="half" idx="10"/>
          </p:nvPr>
        </p:nvSpPr>
        <p:spPr/>
        <p:txBody>
          <a:bodyPr/>
          <a:lstStyle/>
          <a:p>
            <a:fld id="{C7463F6A-7FFA-47CB-9834-964B9B608F8C}" type="datetime1">
              <a:rPr lang="en-US" smtClean="0"/>
              <a:t>4/3/2019</a:t>
            </a:fld>
            <a:endParaRPr lang="en-US"/>
          </a:p>
        </p:txBody>
      </p:sp>
      <p:sp>
        <p:nvSpPr>
          <p:cNvPr id="5" name="Footer Placeholder 4"/>
          <p:cNvSpPr>
            <a:spLocks noGrp="1"/>
          </p:cNvSpPr>
          <p:nvPr>
            <p:ph type="ftr" sz="quarter" idx="11"/>
          </p:nvPr>
        </p:nvSpPr>
        <p:spPr/>
        <p:txBody>
          <a:bodyPr/>
          <a:lstStyle/>
          <a:p>
            <a:pPr>
              <a:defRPr/>
            </a:pPr>
            <a:r>
              <a:rPr lang="en-US" altLang="en-US"/>
              <a:t>Operating Systems: Lecture 24</a:t>
            </a:r>
          </a:p>
        </p:txBody>
      </p:sp>
      <p:sp>
        <p:nvSpPr>
          <p:cNvPr id="6" name="Slide Number Placeholder 5"/>
          <p:cNvSpPr>
            <a:spLocks noGrp="1"/>
          </p:cNvSpPr>
          <p:nvPr>
            <p:ph type="sldNum" sz="quarter" idx="12"/>
          </p:nvPr>
        </p:nvSpPr>
        <p:spPr/>
        <p:txBody>
          <a:bodyPr/>
          <a:lstStyle/>
          <a:p>
            <a:fld id="{2907D84A-D9E1-964C-B1EF-5C5C24A64F29}" type="slidenum">
              <a:rPr lang="en-US" smtClean="0"/>
              <a:pPr/>
              <a:t>11</a:t>
            </a:fld>
            <a:endParaRPr lang="en-US"/>
          </a:p>
        </p:txBody>
      </p:sp>
    </p:spTree>
    <p:extLst>
      <p:ext uri="{BB962C8B-B14F-4D97-AF65-F5344CB8AC3E}">
        <p14:creationId xmlns:p14="http://schemas.microsoft.com/office/powerpoint/2010/main" val="1238518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Forms of address translation</a:t>
            </a:r>
          </a:p>
        </p:txBody>
      </p:sp>
      <p:sp>
        <p:nvSpPr>
          <p:cNvPr id="3" name="Content Placeholder 2"/>
          <p:cNvSpPr>
            <a:spLocks noGrp="1"/>
          </p:cNvSpPr>
          <p:nvPr>
            <p:ph idx="1"/>
          </p:nvPr>
        </p:nvSpPr>
        <p:spPr/>
        <p:txBody>
          <a:bodyPr>
            <a:normAutofit fontScale="92500" lnSpcReduction="10000"/>
          </a:bodyPr>
          <a:lstStyle/>
          <a:p>
            <a:r>
              <a:rPr lang="en-US" dirty="0"/>
              <a:t>Base </a:t>
            </a:r>
            <a:r>
              <a:rPr lang="en-US"/>
              <a:t>and bounds</a:t>
            </a:r>
            <a:endParaRPr lang="en-US" dirty="0"/>
          </a:p>
          <a:p>
            <a:pPr lvl="1"/>
            <a:r>
              <a:rPr lang="en-US" dirty="0"/>
              <a:t>Contiguous region allocated for entire address space</a:t>
            </a:r>
          </a:p>
          <a:p>
            <a:r>
              <a:rPr lang="en-US" dirty="0"/>
              <a:t>Segmentation</a:t>
            </a:r>
          </a:p>
          <a:p>
            <a:pPr lvl="1"/>
            <a:r>
              <a:rPr lang="en-US" dirty="0"/>
              <a:t>Address space split into variable-sized segments</a:t>
            </a:r>
          </a:p>
          <a:p>
            <a:r>
              <a:rPr lang="en-US" dirty="0"/>
              <a:t>Paging</a:t>
            </a:r>
          </a:p>
          <a:p>
            <a:pPr lvl="1"/>
            <a:r>
              <a:rPr lang="en-US" dirty="0"/>
              <a:t>Address space split into fixed-size pages</a:t>
            </a:r>
          </a:p>
          <a:p>
            <a:pPr lvl="1"/>
            <a:endParaRPr lang="en-US" dirty="0"/>
          </a:p>
          <a:p>
            <a:r>
              <a:rPr lang="en-US" dirty="0"/>
              <a:t>Tradeoffs between</a:t>
            </a:r>
          </a:p>
          <a:p>
            <a:pPr lvl="1"/>
            <a:r>
              <a:rPr lang="en-US" dirty="0"/>
              <a:t>Flexibility (sharing, growth, VM)</a:t>
            </a:r>
          </a:p>
          <a:p>
            <a:pPr lvl="1"/>
            <a:r>
              <a:rPr lang="en-US" dirty="0"/>
              <a:t>Size of data needed to support translation</a:t>
            </a:r>
          </a:p>
          <a:p>
            <a:pPr lvl="1"/>
            <a:r>
              <a:rPr lang="en-US" dirty="0"/>
              <a:t>Speed of translation</a:t>
            </a:r>
          </a:p>
        </p:txBody>
      </p:sp>
      <p:sp>
        <p:nvSpPr>
          <p:cNvPr id="4" name="Date Placeholder 3"/>
          <p:cNvSpPr>
            <a:spLocks noGrp="1"/>
          </p:cNvSpPr>
          <p:nvPr>
            <p:ph type="dt" sz="half" idx="10"/>
          </p:nvPr>
        </p:nvSpPr>
        <p:spPr/>
        <p:txBody>
          <a:bodyPr/>
          <a:lstStyle/>
          <a:p>
            <a:fld id="{E61C6A92-F93D-44F6-85A8-1069E72FEDE0}" type="datetime1">
              <a:rPr lang="en-US" smtClean="0"/>
              <a:t>4/3/2019</a:t>
            </a:fld>
            <a:endParaRPr lang="en-US"/>
          </a:p>
        </p:txBody>
      </p:sp>
      <p:sp>
        <p:nvSpPr>
          <p:cNvPr id="5" name="Footer Placeholder 4"/>
          <p:cNvSpPr>
            <a:spLocks noGrp="1"/>
          </p:cNvSpPr>
          <p:nvPr>
            <p:ph type="ftr" sz="quarter" idx="11"/>
          </p:nvPr>
        </p:nvSpPr>
        <p:spPr/>
        <p:txBody>
          <a:bodyPr/>
          <a:lstStyle/>
          <a:p>
            <a:pPr>
              <a:defRPr/>
            </a:pPr>
            <a:r>
              <a:rPr lang="en-US" altLang="en-US"/>
              <a:t>Operating Systems: Lecture 24</a:t>
            </a:r>
          </a:p>
        </p:txBody>
      </p:sp>
      <p:sp>
        <p:nvSpPr>
          <p:cNvPr id="6" name="Slide Number Placeholder 5"/>
          <p:cNvSpPr>
            <a:spLocks noGrp="1"/>
          </p:cNvSpPr>
          <p:nvPr>
            <p:ph type="sldNum" sz="quarter" idx="12"/>
          </p:nvPr>
        </p:nvSpPr>
        <p:spPr/>
        <p:txBody>
          <a:bodyPr/>
          <a:lstStyle/>
          <a:p>
            <a:fld id="{2907D84A-D9E1-964C-B1EF-5C5C24A64F29}" type="slidenum">
              <a:rPr lang="en-US" smtClean="0"/>
              <a:pPr/>
              <a:t>12</a:t>
            </a:fld>
            <a:endParaRPr lang="en-US"/>
          </a:p>
        </p:txBody>
      </p:sp>
    </p:spTree>
    <p:extLst>
      <p:ext uri="{BB962C8B-B14F-4D97-AF65-F5344CB8AC3E}">
        <p14:creationId xmlns:p14="http://schemas.microsoft.com/office/powerpoint/2010/main" val="2126355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 and bounds</a:t>
            </a:r>
          </a:p>
        </p:txBody>
      </p:sp>
      <p:sp>
        <p:nvSpPr>
          <p:cNvPr id="3" name="Content Placeholder 2"/>
          <p:cNvSpPr>
            <a:spLocks noGrp="1"/>
          </p:cNvSpPr>
          <p:nvPr>
            <p:ph idx="1"/>
          </p:nvPr>
        </p:nvSpPr>
        <p:spPr/>
        <p:txBody>
          <a:bodyPr>
            <a:normAutofit lnSpcReduction="10000"/>
          </a:bodyPr>
          <a:lstStyle/>
          <a:p>
            <a:r>
              <a:rPr lang="en-US" dirty="0"/>
              <a:t>Each process allocated contiguous block for entire address space</a:t>
            </a:r>
          </a:p>
          <a:p>
            <a:r>
              <a:rPr lang="en-US" dirty="0"/>
              <a:t>Address space defined by two values</a:t>
            </a:r>
          </a:p>
          <a:p>
            <a:pPr lvl="1"/>
            <a:r>
              <a:rPr lang="en-US" dirty="0">
                <a:solidFill>
                  <a:srgbClr val="0000FF"/>
                </a:solidFill>
              </a:rPr>
              <a:t>Base (or relocation register)</a:t>
            </a:r>
            <a:r>
              <a:rPr lang="en-US" dirty="0"/>
              <a:t>: lowest PA used</a:t>
            </a:r>
          </a:p>
          <a:p>
            <a:pPr lvl="1"/>
            <a:r>
              <a:rPr lang="en-US" dirty="0">
                <a:solidFill>
                  <a:srgbClr val="0000FF"/>
                </a:solidFill>
              </a:rPr>
              <a:t>Bound (or limit)</a:t>
            </a:r>
            <a:r>
              <a:rPr lang="en-US" dirty="0"/>
              <a:t>: total size of address space</a:t>
            </a:r>
          </a:p>
          <a:p>
            <a:pPr lvl="1"/>
            <a:r>
              <a:rPr lang="en-US" dirty="0"/>
              <a:t>Only OS can change values</a:t>
            </a:r>
          </a:p>
          <a:p>
            <a:pPr lvl="1"/>
            <a:r>
              <a:rPr lang="en-US" dirty="0"/>
              <a:t>HW support: only two registers</a:t>
            </a:r>
            <a:endParaRPr lang="en-US" dirty="0">
              <a:solidFill>
                <a:srgbClr val="0000FF"/>
              </a:solidFill>
            </a:endParaRPr>
          </a:p>
          <a:p>
            <a:r>
              <a:rPr lang="en-US" dirty="0"/>
              <a:t>Process sees virtual address space</a:t>
            </a:r>
          </a:p>
          <a:p>
            <a:pPr marL="0" indent="0">
              <a:buNone/>
            </a:pPr>
            <a:r>
              <a:rPr lang="en-US" dirty="0"/>
              <a:t>	0 ≤ address &lt; bound</a:t>
            </a:r>
          </a:p>
          <a:p>
            <a:r>
              <a:rPr lang="en-US" dirty="0"/>
              <a:t>Simple translation: PA = VA + base</a:t>
            </a:r>
          </a:p>
          <a:p>
            <a:endParaRPr lang="en-US" dirty="0"/>
          </a:p>
        </p:txBody>
      </p:sp>
      <p:sp>
        <p:nvSpPr>
          <p:cNvPr id="4" name="Date Placeholder 3"/>
          <p:cNvSpPr>
            <a:spLocks noGrp="1"/>
          </p:cNvSpPr>
          <p:nvPr>
            <p:ph type="dt" sz="half" idx="10"/>
          </p:nvPr>
        </p:nvSpPr>
        <p:spPr/>
        <p:txBody>
          <a:bodyPr/>
          <a:lstStyle/>
          <a:p>
            <a:fld id="{A16EBC06-BB04-4854-965A-1873866C6105}" type="datetime1">
              <a:rPr lang="en-US" smtClean="0"/>
              <a:t>4/3/2019</a:t>
            </a:fld>
            <a:endParaRPr lang="en-US"/>
          </a:p>
        </p:txBody>
      </p:sp>
      <p:sp>
        <p:nvSpPr>
          <p:cNvPr id="5" name="Footer Placeholder 4"/>
          <p:cNvSpPr>
            <a:spLocks noGrp="1"/>
          </p:cNvSpPr>
          <p:nvPr>
            <p:ph type="ftr" sz="quarter" idx="11"/>
          </p:nvPr>
        </p:nvSpPr>
        <p:spPr/>
        <p:txBody>
          <a:bodyPr/>
          <a:lstStyle/>
          <a:p>
            <a:pPr>
              <a:defRPr/>
            </a:pPr>
            <a:r>
              <a:rPr lang="en-US" altLang="en-US"/>
              <a:t>Operating Systems: Lecture 24</a:t>
            </a:r>
          </a:p>
        </p:txBody>
      </p:sp>
      <p:sp>
        <p:nvSpPr>
          <p:cNvPr id="6" name="Slide Number Placeholder 5"/>
          <p:cNvSpPr>
            <a:spLocks noGrp="1"/>
          </p:cNvSpPr>
          <p:nvPr>
            <p:ph type="sldNum" sz="quarter" idx="12"/>
          </p:nvPr>
        </p:nvSpPr>
        <p:spPr/>
        <p:txBody>
          <a:bodyPr/>
          <a:lstStyle/>
          <a:p>
            <a:fld id="{2907D84A-D9E1-964C-B1EF-5C5C24A64F29}" type="slidenum">
              <a:rPr lang="en-US" smtClean="0"/>
              <a:pPr/>
              <a:t>13</a:t>
            </a:fld>
            <a:endParaRPr lang="en-US"/>
          </a:p>
        </p:txBody>
      </p:sp>
    </p:spTree>
    <p:extLst>
      <p:ext uri="{BB962C8B-B14F-4D97-AF65-F5344CB8AC3E}">
        <p14:creationId xmlns:p14="http://schemas.microsoft.com/office/powerpoint/2010/main" val="2255952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Virtually Addressed Base and Bounds</a:t>
            </a:r>
          </a:p>
        </p:txBody>
      </p:sp>
      <p:pic>
        <p:nvPicPr>
          <p:cNvPr id="4" name="Content Placeholder 3" descr="ch8-02_virtualbase.pdf"/>
          <p:cNvPicPr>
            <a:picLocks noGrp="1" noChangeAspect="1"/>
          </p:cNvPicPr>
          <p:nvPr>
            <p:ph idx="1"/>
          </p:nvPr>
        </p:nvPicPr>
        <p:blipFill>
          <a:blip r:embed="rId3"/>
          <a:srcRect t="-9440" b="-9440"/>
          <a:stretch>
            <a:fillRect/>
          </a:stretch>
        </p:blipFill>
        <p:spPr>
          <a:xfrm>
            <a:off x="-298052" y="942828"/>
            <a:ext cx="9760135" cy="5367698"/>
          </a:xfrm>
        </p:spPr>
      </p:pic>
      <p:sp>
        <p:nvSpPr>
          <p:cNvPr id="3" name="Date Placeholder 2"/>
          <p:cNvSpPr>
            <a:spLocks noGrp="1"/>
          </p:cNvSpPr>
          <p:nvPr>
            <p:ph type="dt" sz="half" idx="10"/>
          </p:nvPr>
        </p:nvSpPr>
        <p:spPr/>
        <p:txBody>
          <a:bodyPr/>
          <a:lstStyle/>
          <a:p>
            <a:fld id="{C0A92A49-DA00-413B-9E69-FB22C2ABC1D1}" type="datetime1">
              <a:rPr lang="en-US" smtClean="0"/>
              <a:t>4/3/2019</a:t>
            </a:fld>
            <a:endParaRPr lang="en-US"/>
          </a:p>
        </p:txBody>
      </p:sp>
      <p:sp>
        <p:nvSpPr>
          <p:cNvPr id="5" name="Footer Placeholder 4"/>
          <p:cNvSpPr>
            <a:spLocks noGrp="1"/>
          </p:cNvSpPr>
          <p:nvPr>
            <p:ph type="ftr" sz="quarter" idx="11"/>
          </p:nvPr>
        </p:nvSpPr>
        <p:spPr/>
        <p:txBody>
          <a:bodyPr/>
          <a:lstStyle/>
          <a:p>
            <a:pPr>
              <a:defRPr/>
            </a:pPr>
            <a:r>
              <a:rPr lang="en-US" altLang="en-US"/>
              <a:t>Operating Systems: Lecture 24</a:t>
            </a:r>
          </a:p>
        </p:txBody>
      </p:sp>
      <p:sp>
        <p:nvSpPr>
          <p:cNvPr id="6" name="Slide Number Placeholder 5"/>
          <p:cNvSpPr>
            <a:spLocks noGrp="1"/>
          </p:cNvSpPr>
          <p:nvPr>
            <p:ph type="sldNum" sz="quarter" idx="12"/>
          </p:nvPr>
        </p:nvSpPr>
        <p:spPr/>
        <p:txBody>
          <a:bodyPr/>
          <a:lstStyle/>
          <a:p>
            <a:fld id="{2907D84A-D9E1-964C-B1EF-5C5C24A64F29}" type="slidenum">
              <a:rPr lang="en-US" smtClean="0"/>
              <a:pPr/>
              <a:t>14</a:t>
            </a:fld>
            <a:endParaRPr lang="en-US"/>
          </a:p>
        </p:txBody>
      </p:sp>
    </p:spTree>
    <p:extLst>
      <p:ext uri="{BB962C8B-B14F-4D97-AF65-F5344CB8AC3E}">
        <p14:creationId xmlns:p14="http://schemas.microsoft.com/office/powerpoint/2010/main" val="2163603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Base and bounds pros/cons</a:t>
            </a:r>
          </a:p>
        </p:txBody>
      </p:sp>
      <p:sp>
        <p:nvSpPr>
          <p:cNvPr id="3" name="Content Placeholder 2"/>
          <p:cNvSpPr>
            <a:spLocks noGrp="1"/>
          </p:cNvSpPr>
          <p:nvPr>
            <p:ph idx="1"/>
          </p:nvPr>
        </p:nvSpPr>
        <p:spPr/>
        <p:txBody>
          <a:bodyPr>
            <a:normAutofit fontScale="85000" lnSpcReduction="20000"/>
          </a:bodyPr>
          <a:lstStyle/>
          <a:p>
            <a:r>
              <a:rPr lang="en-US" dirty="0"/>
              <a:t>What are benefits?</a:t>
            </a:r>
          </a:p>
          <a:p>
            <a:endParaRPr lang="en-US" dirty="0"/>
          </a:p>
          <a:p>
            <a:endParaRPr lang="en-US" dirty="0"/>
          </a:p>
          <a:p>
            <a:endParaRPr lang="en-US" dirty="0"/>
          </a:p>
          <a:p>
            <a:endParaRPr lang="en-US" dirty="0"/>
          </a:p>
          <a:p>
            <a:r>
              <a:rPr lang="en-US" dirty="0"/>
              <a:t>What are downsides?</a:t>
            </a:r>
          </a:p>
          <a:p>
            <a:endParaRPr lang="en-US" dirty="0"/>
          </a:p>
          <a:p>
            <a:endParaRPr lang="en-US" dirty="0"/>
          </a:p>
          <a:p>
            <a:endParaRPr lang="en-US" dirty="0"/>
          </a:p>
          <a:p>
            <a:r>
              <a:rPr lang="en-US" dirty="0"/>
              <a:t>Does base and bounds support:</a:t>
            </a:r>
          </a:p>
          <a:p>
            <a:pPr lvl="1"/>
            <a:r>
              <a:rPr lang="en-US" dirty="0"/>
              <a:t>Address independence?</a:t>
            </a:r>
          </a:p>
          <a:p>
            <a:pPr lvl="1"/>
            <a:r>
              <a:rPr lang="en-US" dirty="0"/>
              <a:t>Protection?</a:t>
            </a:r>
          </a:p>
          <a:p>
            <a:pPr lvl="1"/>
            <a:r>
              <a:rPr lang="en-US" dirty="0"/>
              <a:t>Virtual memory?</a:t>
            </a:r>
          </a:p>
          <a:p>
            <a:pPr lvl="1"/>
            <a:endParaRPr lang="en-US" dirty="0"/>
          </a:p>
        </p:txBody>
      </p:sp>
      <p:sp>
        <p:nvSpPr>
          <p:cNvPr id="4" name="Date Placeholder 3"/>
          <p:cNvSpPr>
            <a:spLocks noGrp="1"/>
          </p:cNvSpPr>
          <p:nvPr>
            <p:ph type="dt" sz="half" idx="10"/>
          </p:nvPr>
        </p:nvSpPr>
        <p:spPr/>
        <p:txBody>
          <a:bodyPr/>
          <a:lstStyle/>
          <a:p>
            <a:fld id="{47986259-613A-4B77-A064-5D26E8C1B035}" type="datetime1">
              <a:rPr lang="en-US" smtClean="0"/>
              <a:t>4/3/2019</a:t>
            </a:fld>
            <a:endParaRPr lang="en-US"/>
          </a:p>
        </p:txBody>
      </p:sp>
      <p:sp>
        <p:nvSpPr>
          <p:cNvPr id="5" name="Footer Placeholder 4"/>
          <p:cNvSpPr>
            <a:spLocks noGrp="1"/>
          </p:cNvSpPr>
          <p:nvPr>
            <p:ph type="ftr" sz="quarter" idx="11"/>
          </p:nvPr>
        </p:nvSpPr>
        <p:spPr/>
        <p:txBody>
          <a:bodyPr/>
          <a:lstStyle/>
          <a:p>
            <a:pPr>
              <a:defRPr/>
            </a:pPr>
            <a:r>
              <a:rPr lang="en-US" altLang="en-US"/>
              <a:t>Operating Systems: Lecture 24</a:t>
            </a:r>
          </a:p>
        </p:txBody>
      </p:sp>
      <p:sp>
        <p:nvSpPr>
          <p:cNvPr id="6" name="Slide Number Placeholder 5"/>
          <p:cNvSpPr>
            <a:spLocks noGrp="1"/>
          </p:cNvSpPr>
          <p:nvPr>
            <p:ph type="sldNum" sz="quarter" idx="12"/>
          </p:nvPr>
        </p:nvSpPr>
        <p:spPr/>
        <p:txBody>
          <a:bodyPr/>
          <a:lstStyle/>
          <a:p>
            <a:fld id="{2907D84A-D9E1-964C-B1EF-5C5C24A64F29}" type="slidenum">
              <a:rPr lang="en-US" smtClean="0"/>
              <a:pPr/>
              <a:t>15</a:t>
            </a:fld>
            <a:endParaRPr lang="en-US"/>
          </a:p>
        </p:txBody>
      </p:sp>
    </p:spTree>
    <p:extLst>
      <p:ext uri="{BB962C8B-B14F-4D97-AF65-F5344CB8AC3E}">
        <p14:creationId xmlns:p14="http://schemas.microsoft.com/office/powerpoint/2010/main" val="1037363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Base and bounds pros/cons (continued)</a:t>
            </a:r>
          </a:p>
        </p:txBody>
      </p:sp>
      <p:sp>
        <p:nvSpPr>
          <p:cNvPr id="3" name="Content Placeholder 2"/>
          <p:cNvSpPr>
            <a:spLocks noGrp="1"/>
          </p:cNvSpPr>
          <p:nvPr>
            <p:ph idx="1"/>
          </p:nvPr>
        </p:nvSpPr>
        <p:spPr/>
        <p:txBody>
          <a:bodyPr>
            <a:normAutofit fontScale="92500" lnSpcReduction="20000"/>
          </a:bodyPr>
          <a:lstStyle/>
          <a:p>
            <a:r>
              <a:rPr lang="en-US" dirty="0"/>
              <a:t>Pros</a:t>
            </a:r>
          </a:p>
          <a:p>
            <a:pPr lvl="1"/>
            <a:r>
              <a:rPr lang="en-US" dirty="0"/>
              <a:t>Simple</a:t>
            </a:r>
          </a:p>
          <a:p>
            <a:pPr lvl="1"/>
            <a:r>
              <a:rPr lang="en-US" dirty="0"/>
              <a:t>Fast (2 registers, adder, comparator)</a:t>
            </a:r>
          </a:p>
          <a:p>
            <a:pPr lvl="1"/>
            <a:r>
              <a:rPr lang="en-US" dirty="0"/>
              <a:t>Context switch—save base/bound (</a:t>
            </a:r>
            <a:r>
              <a:rPr lang="en-US" dirty="0" err="1"/>
              <a:t>mem</a:t>
            </a:r>
            <a:r>
              <a:rPr lang="en-US" dirty="0"/>
              <a:t> if needed)</a:t>
            </a:r>
          </a:p>
          <a:p>
            <a:pPr lvl="1"/>
            <a:r>
              <a:rPr lang="en-US" dirty="0"/>
              <a:t>Safe … as far as multiple processes are concerned</a:t>
            </a:r>
          </a:p>
          <a:p>
            <a:pPr lvl="1"/>
            <a:r>
              <a:rPr lang="en-US" dirty="0"/>
              <a:t>Can relocate in physical memory without changing process</a:t>
            </a:r>
          </a:p>
          <a:p>
            <a:r>
              <a:rPr lang="en-US" dirty="0"/>
              <a:t>Cons</a:t>
            </a:r>
          </a:p>
          <a:p>
            <a:pPr lvl="1"/>
            <a:r>
              <a:rPr lang="en-US" dirty="0"/>
              <a:t>Can’t keep program from accidentally overwriting its own code</a:t>
            </a:r>
          </a:p>
          <a:p>
            <a:pPr lvl="1"/>
            <a:r>
              <a:rPr lang="en-US" dirty="0"/>
              <a:t>Can’t share (partial) code/data with other processes</a:t>
            </a:r>
          </a:p>
          <a:p>
            <a:pPr lvl="1"/>
            <a:r>
              <a:rPr lang="en-US" dirty="0"/>
              <a:t>Can’t grow stack/heap as needed</a:t>
            </a:r>
          </a:p>
          <a:p>
            <a:pPr lvl="1"/>
            <a:r>
              <a:rPr lang="en-US" dirty="0"/>
              <a:t>Fragmentation</a:t>
            </a:r>
          </a:p>
        </p:txBody>
      </p:sp>
      <p:sp>
        <p:nvSpPr>
          <p:cNvPr id="4" name="Date Placeholder 3"/>
          <p:cNvSpPr>
            <a:spLocks noGrp="1"/>
          </p:cNvSpPr>
          <p:nvPr>
            <p:ph type="dt" sz="half" idx="10"/>
          </p:nvPr>
        </p:nvSpPr>
        <p:spPr/>
        <p:txBody>
          <a:bodyPr/>
          <a:lstStyle/>
          <a:p>
            <a:fld id="{B1BBE872-619C-41FF-AD7E-96E8031D968F}" type="datetime1">
              <a:rPr lang="en-US" smtClean="0"/>
              <a:t>4/3/2019</a:t>
            </a:fld>
            <a:endParaRPr lang="en-US"/>
          </a:p>
        </p:txBody>
      </p:sp>
      <p:sp>
        <p:nvSpPr>
          <p:cNvPr id="5" name="Footer Placeholder 4"/>
          <p:cNvSpPr>
            <a:spLocks noGrp="1"/>
          </p:cNvSpPr>
          <p:nvPr>
            <p:ph type="ftr" sz="quarter" idx="11"/>
          </p:nvPr>
        </p:nvSpPr>
        <p:spPr/>
        <p:txBody>
          <a:bodyPr/>
          <a:lstStyle/>
          <a:p>
            <a:pPr>
              <a:defRPr/>
            </a:pPr>
            <a:r>
              <a:rPr lang="en-US" altLang="en-US"/>
              <a:t>Operating Systems: Lecture 24</a:t>
            </a:r>
          </a:p>
        </p:txBody>
      </p:sp>
      <p:sp>
        <p:nvSpPr>
          <p:cNvPr id="6" name="Slide Number Placeholder 5"/>
          <p:cNvSpPr>
            <a:spLocks noGrp="1"/>
          </p:cNvSpPr>
          <p:nvPr>
            <p:ph type="sldNum" sz="quarter" idx="12"/>
          </p:nvPr>
        </p:nvSpPr>
        <p:spPr/>
        <p:txBody>
          <a:bodyPr/>
          <a:lstStyle/>
          <a:p>
            <a:fld id="{2907D84A-D9E1-964C-B1EF-5C5C24A64F29}" type="slidenum">
              <a:rPr lang="en-US" smtClean="0"/>
              <a:pPr/>
              <a:t>16</a:t>
            </a:fld>
            <a:endParaRPr lang="en-US"/>
          </a:p>
        </p:txBody>
      </p:sp>
    </p:spTree>
    <p:extLst>
      <p:ext uri="{BB962C8B-B14F-4D97-AF65-F5344CB8AC3E}">
        <p14:creationId xmlns:p14="http://schemas.microsoft.com/office/powerpoint/2010/main" val="1341403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Fragmentation</a:t>
            </a:r>
          </a:p>
        </p:txBody>
      </p:sp>
      <p:sp>
        <p:nvSpPr>
          <p:cNvPr id="9" name="Content Placeholder 8"/>
          <p:cNvSpPr>
            <a:spLocks noGrp="1"/>
          </p:cNvSpPr>
          <p:nvPr>
            <p:ph idx="1"/>
          </p:nvPr>
        </p:nvSpPr>
        <p:spPr/>
        <p:txBody>
          <a:bodyPr/>
          <a:lstStyle/>
          <a:p>
            <a:r>
              <a:rPr lang="en-US" dirty="0">
                <a:solidFill>
                  <a:srgbClr val="0000FF"/>
                </a:solidFill>
              </a:rPr>
              <a:t>Internal fragmentation</a:t>
            </a:r>
          </a:p>
          <a:p>
            <a:pPr lvl="1"/>
            <a:r>
              <a:rPr lang="en-US" dirty="0"/>
              <a:t>Wasted space inside partition</a:t>
            </a:r>
          </a:p>
          <a:p>
            <a:pPr lvl="1"/>
            <a:r>
              <a:rPr lang="en-US" dirty="0"/>
              <a:t>Common with fixed-size partitions</a:t>
            </a:r>
          </a:p>
          <a:p>
            <a:r>
              <a:rPr lang="en-US" dirty="0">
                <a:solidFill>
                  <a:srgbClr val="0000FF"/>
                </a:solidFill>
              </a:rPr>
              <a:t>External fragmentation</a:t>
            </a:r>
          </a:p>
          <a:p>
            <a:pPr lvl="1"/>
            <a:r>
              <a:rPr lang="en-US" dirty="0"/>
              <a:t>Total memory space exists to satisfy request but is non-contiguous</a:t>
            </a:r>
          </a:p>
          <a:p>
            <a:pPr lvl="1"/>
            <a:r>
              <a:rPr lang="en-US" dirty="0"/>
              <a:t>Result of leftover space as processes exit</a:t>
            </a:r>
          </a:p>
          <a:p>
            <a:pPr lvl="1"/>
            <a:r>
              <a:rPr lang="en-US" dirty="0"/>
              <a:t>Can resolve through compaction</a:t>
            </a:r>
          </a:p>
          <a:p>
            <a:pPr lvl="2"/>
            <a:r>
              <a:rPr lang="en-US" dirty="0"/>
              <a:t>Shuffle memory blocks to make partitions use consecutive addresses</a:t>
            </a:r>
          </a:p>
          <a:p>
            <a:pPr lvl="1"/>
            <a:endParaRPr lang="en-US" dirty="0"/>
          </a:p>
          <a:p>
            <a:endParaRPr lang="en-US" dirty="0"/>
          </a:p>
        </p:txBody>
      </p:sp>
      <p:sp>
        <p:nvSpPr>
          <p:cNvPr id="5" name="Date Placeholder 4"/>
          <p:cNvSpPr>
            <a:spLocks noGrp="1"/>
          </p:cNvSpPr>
          <p:nvPr>
            <p:ph type="dt" sz="half" idx="10"/>
          </p:nvPr>
        </p:nvSpPr>
        <p:spPr/>
        <p:txBody>
          <a:bodyPr/>
          <a:lstStyle/>
          <a:p>
            <a:fld id="{B94FF4AB-2B65-44D1-8F96-09854F40B15B}" type="datetime1">
              <a:rPr lang="en-US" smtClean="0"/>
              <a:t>4/3/2019</a:t>
            </a:fld>
            <a:endParaRPr lang="en-US"/>
          </a:p>
        </p:txBody>
      </p:sp>
      <p:sp>
        <p:nvSpPr>
          <p:cNvPr id="6" name="Footer Placeholder 5"/>
          <p:cNvSpPr>
            <a:spLocks noGrp="1"/>
          </p:cNvSpPr>
          <p:nvPr>
            <p:ph type="ftr" sz="quarter" idx="11"/>
          </p:nvPr>
        </p:nvSpPr>
        <p:spPr/>
        <p:txBody>
          <a:bodyPr/>
          <a:lstStyle/>
          <a:p>
            <a:pPr>
              <a:defRPr/>
            </a:pPr>
            <a:r>
              <a:rPr lang="en-US" altLang="en-US"/>
              <a:t>Operating Systems: Lecture 24</a:t>
            </a:r>
          </a:p>
        </p:txBody>
      </p:sp>
      <p:sp>
        <p:nvSpPr>
          <p:cNvPr id="7" name="Slide Number Placeholder 6"/>
          <p:cNvSpPr>
            <a:spLocks noGrp="1"/>
          </p:cNvSpPr>
          <p:nvPr>
            <p:ph type="sldNum" sz="quarter" idx="12"/>
          </p:nvPr>
        </p:nvSpPr>
        <p:spPr/>
        <p:txBody>
          <a:bodyPr/>
          <a:lstStyle/>
          <a:p>
            <a:fld id="{F1BE0F1F-2016-AB47-89E8-85EB545AF702}" type="slidenum">
              <a:rPr lang="en-US" smtClean="0"/>
              <a:pPr/>
              <a:t>17</a:t>
            </a:fld>
            <a:endParaRPr lang="en-US"/>
          </a:p>
        </p:txBody>
      </p:sp>
    </p:spTree>
    <p:extLst>
      <p:ext uri="{BB962C8B-B14F-4D97-AF65-F5344CB8AC3E}">
        <p14:creationId xmlns:p14="http://schemas.microsoft.com/office/powerpoint/2010/main" val="3855640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Base and bounds sharing</a:t>
            </a:r>
          </a:p>
        </p:txBody>
      </p:sp>
      <p:pic>
        <p:nvPicPr>
          <p:cNvPr id="7" name="Content Placeholder 6"/>
          <p:cNvPicPr>
            <a:picLocks noGrp="1" noChangeAspect="1"/>
          </p:cNvPicPr>
          <p:nvPr>
            <p:ph sz="half" idx="1"/>
          </p:nvPr>
        </p:nvPicPr>
        <p:blipFill>
          <a:blip r:embed="rId2"/>
          <a:srcRect l="-3056" r="-3056"/>
          <a:stretch>
            <a:fillRect/>
          </a:stretch>
        </p:blipFill>
        <p:spPr>
          <a:xfrm>
            <a:off x="457200" y="1392237"/>
            <a:ext cx="8229600" cy="2417763"/>
          </a:xfrm>
        </p:spPr>
      </p:pic>
      <p:sp>
        <p:nvSpPr>
          <p:cNvPr id="8" name="Text Placeholder 7"/>
          <p:cNvSpPr>
            <a:spLocks noGrp="1"/>
          </p:cNvSpPr>
          <p:nvPr>
            <p:ph type="body" sz="half" idx="2"/>
          </p:nvPr>
        </p:nvSpPr>
        <p:spPr>
          <a:xfrm>
            <a:off x="457200" y="4267200"/>
            <a:ext cx="8229600" cy="1863726"/>
          </a:xfrm>
        </p:spPr>
        <p:txBody>
          <a:bodyPr/>
          <a:lstStyle/>
          <a:p>
            <a:r>
              <a:rPr lang="en-US" dirty="0"/>
              <a:t>Even if we split code/data, sharing all or none </a:t>
            </a:r>
          </a:p>
        </p:txBody>
      </p:sp>
      <p:sp>
        <p:nvSpPr>
          <p:cNvPr id="4" name="Date Placeholder 3"/>
          <p:cNvSpPr>
            <a:spLocks noGrp="1"/>
          </p:cNvSpPr>
          <p:nvPr>
            <p:ph type="dt" sz="half" idx="10"/>
          </p:nvPr>
        </p:nvSpPr>
        <p:spPr/>
        <p:txBody>
          <a:bodyPr/>
          <a:lstStyle/>
          <a:p>
            <a:fld id="{9564F0A1-CE33-4FB1-AE5D-4CB466372C8D}" type="datetime1">
              <a:rPr lang="en-US" smtClean="0"/>
              <a:t>4/3/2019</a:t>
            </a:fld>
            <a:endParaRPr lang="en-US"/>
          </a:p>
        </p:txBody>
      </p:sp>
      <p:sp>
        <p:nvSpPr>
          <p:cNvPr id="5" name="Footer Placeholder 4"/>
          <p:cNvSpPr>
            <a:spLocks noGrp="1"/>
          </p:cNvSpPr>
          <p:nvPr>
            <p:ph type="ftr" sz="quarter" idx="11"/>
          </p:nvPr>
        </p:nvSpPr>
        <p:spPr/>
        <p:txBody>
          <a:bodyPr/>
          <a:lstStyle/>
          <a:p>
            <a:pPr>
              <a:defRPr/>
            </a:pPr>
            <a:r>
              <a:rPr lang="en-US" altLang="en-US"/>
              <a:t>Operating Systems: Lecture 24</a:t>
            </a:r>
          </a:p>
        </p:txBody>
      </p:sp>
      <p:sp>
        <p:nvSpPr>
          <p:cNvPr id="6" name="Slide Number Placeholder 5"/>
          <p:cNvSpPr>
            <a:spLocks noGrp="1"/>
          </p:cNvSpPr>
          <p:nvPr>
            <p:ph type="sldNum" sz="quarter" idx="12"/>
          </p:nvPr>
        </p:nvSpPr>
        <p:spPr/>
        <p:txBody>
          <a:bodyPr/>
          <a:lstStyle/>
          <a:p>
            <a:fld id="{2907D84A-D9E1-964C-B1EF-5C5C24A64F29}" type="slidenum">
              <a:rPr lang="en-US" smtClean="0"/>
              <a:pPr/>
              <a:t>18</a:t>
            </a:fld>
            <a:endParaRPr lang="en-US"/>
          </a:p>
        </p:txBody>
      </p:sp>
    </p:spTree>
    <p:extLst>
      <p:ext uri="{BB962C8B-B14F-4D97-AF65-F5344CB8AC3E}">
        <p14:creationId xmlns:p14="http://schemas.microsoft.com/office/powerpoint/2010/main" val="1807136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Multiple-partition allocation</a:t>
            </a:r>
            <a:br>
              <a:rPr lang="en-US"/>
            </a:br>
            <a:endParaRPr lang="en-US"/>
          </a:p>
        </p:txBody>
      </p:sp>
      <p:sp>
        <p:nvSpPr>
          <p:cNvPr id="25603" name="Rectangle 3"/>
          <p:cNvSpPr>
            <a:spLocks noGrp="1" noChangeArrowheads="1"/>
          </p:cNvSpPr>
          <p:nvPr>
            <p:ph idx="1"/>
          </p:nvPr>
        </p:nvSpPr>
        <p:spPr>
          <a:xfrm>
            <a:off x="457200" y="1066800"/>
            <a:ext cx="8229600" cy="3276599"/>
          </a:xfrm>
        </p:spPr>
        <p:txBody>
          <a:bodyPr>
            <a:normAutofit fontScale="77500" lnSpcReduction="20000"/>
          </a:bodyPr>
          <a:lstStyle/>
          <a:p>
            <a:r>
              <a:rPr lang="en-US" dirty="0"/>
              <a:t>Degree of multiprogramming limited by number of partitions</a:t>
            </a:r>
          </a:p>
          <a:p>
            <a:r>
              <a:rPr lang="en-US" dirty="0"/>
              <a:t>Variable-sized partitions for efficiency</a:t>
            </a:r>
          </a:p>
          <a:p>
            <a:r>
              <a:rPr lang="en-US" dirty="0">
                <a:solidFill>
                  <a:srgbClr val="0000FF"/>
                </a:solidFill>
              </a:rPr>
              <a:t>Hole</a:t>
            </a:r>
            <a:r>
              <a:rPr lang="en-US" dirty="0"/>
              <a:t> – block of available memory; holes of various size are scattered throughout memory</a:t>
            </a:r>
          </a:p>
          <a:p>
            <a:r>
              <a:rPr lang="en-US" dirty="0"/>
              <a:t>When a process arrives, it is allocated memory from a hole large enough to accommodate it</a:t>
            </a:r>
          </a:p>
          <a:p>
            <a:r>
              <a:rPr lang="en-US" dirty="0"/>
              <a:t>Process exiting frees its partition, adjacent free partitions combined</a:t>
            </a:r>
          </a:p>
          <a:p>
            <a:r>
              <a:rPr lang="en-US" dirty="0"/>
              <a:t>Operating system maintains information about:</a:t>
            </a:r>
            <a:br>
              <a:rPr lang="en-US" dirty="0"/>
            </a:br>
            <a:r>
              <a:rPr lang="en-US" dirty="0"/>
              <a:t>a) allocated partitions    b) free partitions (hole)</a:t>
            </a:r>
          </a:p>
        </p:txBody>
      </p:sp>
      <p:pic>
        <p:nvPicPr>
          <p:cNvPr id="25604" name="Picture 3"/>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295400" y="4343400"/>
            <a:ext cx="6675437" cy="2176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Date Placeholder 3"/>
          <p:cNvSpPr>
            <a:spLocks noGrp="1"/>
          </p:cNvSpPr>
          <p:nvPr>
            <p:ph type="dt" sz="half" idx="10"/>
          </p:nvPr>
        </p:nvSpPr>
        <p:spPr/>
        <p:txBody>
          <a:bodyPr/>
          <a:lstStyle/>
          <a:p>
            <a:fld id="{56268E8D-4AF3-4456-988A-4F7A58945736}" type="datetime1">
              <a:rPr lang="en-US" smtClean="0"/>
              <a:t>4/3/2019</a:t>
            </a:fld>
            <a:endParaRPr lang="en-US"/>
          </a:p>
        </p:txBody>
      </p:sp>
      <p:sp>
        <p:nvSpPr>
          <p:cNvPr id="5" name="Footer Placeholder 4"/>
          <p:cNvSpPr>
            <a:spLocks noGrp="1"/>
          </p:cNvSpPr>
          <p:nvPr>
            <p:ph type="ftr" sz="quarter" idx="11"/>
          </p:nvPr>
        </p:nvSpPr>
        <p:spPr/>
        <p:txBody>
          <a:bodyPr/>
          <a:lstStyle/>
          <a:p>
            <a:pPr>
              <a:defRPr/>
            </a:pPr>
            <a:r>
              <a:rPr lang="en-US" altLang="en-US"/>
              <a:t>Operating Systems: Lecture 24</a:t>
            </a:r>
          </a:p>
        </p:txBody>
      </p:sp>
      <p:sp>
        <p:nvSpPr>
          <p:cNvPr id="6" name="Slide Number Placeholder 5"/>
          <p:cNvSpPr>
            <a:spLocks noGrp="1"/>
          </p:cNvSpPr>
          <p:nvPr>
            <p:ph type="sldNum" sz="quarter" idx="12"/>
          </p:nvPr>
        </p:nvSpPr>
        <p:spPr/>
        <p:txBody>
          <a:bodyPr/>
          <a:lstStyle/>
          <a:p>
            <a:fld id="{2907D84A-D9E1-964C-B1EF-5C5C24A64F29}" type="slidenum">
              <a:rPr lang="en-US" smtClean="0"/>
              <a:pPr/>
              <a:t>19</a:t>
            </a:fld>
            <a:endParaRPr lang="en-US"/>
          </a:p>
        </p:txBody>
      </p:sp>
    </p:spTree>
    <p:extLst>
      <p:ext uri="{BB962C8B-B14F-4D97-AF65-F5344CB8AC3E}">
        <p14:creationId xmlns:p14="http://schemas.microsoft.com/office/powerpoint/2010/main" val="3809810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r>
              <a:rPr lang="en-US"/>
              <a:t>Lecture outline</a:t>
            </a:r>
          </a:p>
        </p:txBody>
      </p:sp>
      <p:sp>
        <p:nvSpPr>
          <p:cNvPr id="4099" name="Rectangle 5"/>
          <p:cNvSpPr>
            <a:spLocks noGrp="1" noChangeArrowheads="1"/>
          </p:cNvSpPr>
          <p:nvPr>
            <p:ph idx="1"/>
          </p:nvPr>
        </p:nvSpPr>
        <p:spPr/>
        <p:txBody>
          <a:bodyPr>
            <a:normAutofit/>
          </a:bodyPr>
          <a:lstStyle/>
          <a:p>
            <a:r>
              <a:rPr lang="en-US" dirty="0"/>
              <a:t>Announcements/reminders</a:t>
            </a:r>
          </a:p>
          <a:p>
            <a:pPr lvl="1"/>
            <a:r>
              <a:rPr lang="en-US" dirty="0"/>
              <a:t>Program 3 due 4/22</a:t>
            </a:r>
          </a:p>
          <a:p>
            <a:pPr lvl="1"/>
            <a:r>
              <a:rPr lang="en-US" dirty="0"/>
              <a:t>Exams to be returned Friday or Monday</a:t>
            </a:r>
          </a:p>
          <a:p>
            <a:r>
              <a:rPr lang="en-US" dirty="0"/>
              <a:t>Today’s lecture: memory management</a:t>
            </a:r>
          </a:p>
          <a:p>
            <a:pPr lvl="1"/>
            <a:r>
              <a:rPr lang="en-US" dirty="0"/>
              <a:t>Address translation basics</a:t>
            </a:r>
          </a:p>
          <a:p>
            <a:pPr lvl="1"/>
            <a:r>
              <a:rPr lang="en-US" dirty="0"/>
              <a:t>Address translation schemes</a:t>
            </a:r>
          </a:p>
          <a:p>
            <a:pPr lvl="2"/>
            <a:r>
              <a:rPr lang="en-US" dirty="0"/>
              <a:t>Base and bounds</a:t>
            </a:r>
          </a:p>
          <a:p>
            <a:pPr lvl="2"/>
            <a:r>
              <a:rPr lang="en-US" dirty="0"/>
              <a:t>Segmentation</a:t>
            </a:r>
          </a:p>
          <a:p>
            <a:pPr lvl="2"/>
            <a:r>
              <a:rPr lang="en-US" dirty="0"/>
              <a:t>Paging</a:t>
            </a:r>
          </a:p>
        </p:txBody>
      </p:sp>
      <p:sp>
        <p:nvSpPr>
          <p:cNvPr id="4" name="Date Placeholder 3"/>
          <p:cNvSpPr>
            <a:spLocks noGrp="1"/>
          </p:cNvSpPr>
          <p:nvPr>
            <p:ph type="dt" sz="half" idx="10"/>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2A13465B-4079-4DC6-8160-46F71DE384AE}" type="datetime1">
              <a:rPr lang="en-US" smtClean="0">
                <a:latin typeface="Garamond"/>
              </a:rPr>
              <a:t>4/3/2019</a:t>
            </a:fld>
            <a:endParaRPr lang="en-US" dirty="0">
              <a:latin typeface="Garamond"/>
              <a:cs typeface="Garamond"/>
            </a:endParaRPr>
          </a:p>
        </p:txBody>
      </p:sp>
      <p:sp>
        <p:nvSpPr>
          <p:cNvPr id="5" name="Footer Placeholder 4"/>
          <p:cNvSpPr>
            <a:spLocks noGrp="1"/>
          </p:cNvSpPr>
          <p:nvPr>
            <p:ph type="ftr" sz="quarter" idx="11"/>
          </p:nvPr>
        </p:nvSpPr>
        <p:spPr/>
        <p:txBody>
          <a:bodyPr/>
          <a:lstStyle/>
          <a:p>
            <a:r>
              <a:rPr lang="en-US" altLang="en-US"/>
              <a:t>Operating Systems: Lecture 24</a:t>
            </a:r>
            <a:endParaRPr lang="en-US" altLang="en-US" dirty="0"/>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89D3E96A-8697-5D45-A3FC-286C4E3CE4E7}" type="slidenum">
              <a:rPr lang="en-US" smtClean="0">
                <a:latin typeface="Garamond"/>
                <a:cs typeface="Garamond"/>
              </a:rPr>
              <a:pPr/>
              <a:t>2</a:t>
            </a:fld>
            <a:endParaRPr lang="en-US" dirty="0">
              <a:latin typeface="Garamond"/>
              <a:cs typeface="Garamon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Storage Allocation Problem</a:t>
            </a:r>
            <a:endParaRPr lang="en-US" dirty="0"/>
          </a:p>
        </p:txBody>
      </p:sp>
      <p:sp>
        <p:nvSpPr>
          <p:cNvPr id="26627" name="Rectangle 3"/>
          <p:cNvSpPr>
            <a:spLocks noGrp="1" noChangeArrowheads="1"/>
          </p:cNvSpPr>
          <p:nvPr>
            <p:ph idx="1"/>
          </p:nvPr>
        </p:nvSpPr>
        <p:spPr/>
        <p:txBody>
          <a:bodyPr>
            <a:normAutofit fontScale="92500" lnSpcReduction="10000"/>
          </a:bodyPr>
          <a:lstStyle/>
          <a:p>
            <a:r>
              <a:rPr lang="en-US" dirty="0"/>
              <a:t>Given space request and list of holes in memory, how do we satisfy it?</a:t>
            </a:r>
          </a:p>
          <a:p>
            <a:r>
              <a:rPr lang="en-US" dirty="0">
                <a:solidFill>
                  <a:srgbClr val="0000FF"/>
                </a:solidFill>
              </a:rPr>
              <a:t>First-fit</a:t>
            </a:r>
            <a:r>
              <a:rPr lang="en-US" dirty="0"/>
              <a:t>:  Allocate the first hole that is big enough</a:t>
            </a:r>
          </a:p>
          <a:p>
            <a:r>
              <a:rPr lang="en-US" dirty="0">
                <a:solidFill>
                  <a:srgbClr val="0000FF"/>
                </a:solidFill>
              </a:rPr>
              <a:t>Best-fit</a:t>
            </a:r>
            <a:r>
              <a:rPr lang="en-US" dirty="0"/>
              <a:t>:  Allocate the smallest hole that is big enough; must search entire list, unless ordered by size  </a:t>
            </a:r>
          </a:p>
          <a:p>
            <a:pPr lvl="1"/>
            <a:r>
              <a:rPr lang="en-US" dirty="0"/>
              <a:t>Produces the smallest leftover hole</a:t>
            </a:r>
          </a:p>
          <a:p>
            <a:r>
              <a:rPr lang="en-US" dirty="0">
                <a:solidFill>
                  <a:srgbClr val="0000FF"/>
                </a:solidFill>
              </a:rPr>
              <a:t>Worst-fit</a:t>
            </a:r>
            <a:r>
              <a:rPr lang="en-US" dirty="0"/>
              <a:t>:  Allocate the largest hole; must also search entire list  </a:t>
            </a:r>
          </a:p>
          <a:p>
            <a:pPr lvl="1"/>
            <a:r>
              <a:rPr lang="en-US" dirty="0"/>
              <a:t>Produces the largest leftover hole</a:t>
            </a:r>
          </a:p>
          <a:p>
            <a:pPr lvl="1"/>
            <a:r>
              <a:rPr lang="en-US" dirty="0"/>
              <a:t>Increases likelihood new process can use remaining hole </a:t>
            </a:r>
            <a:r>
              <a:rPr lang="en-US" dirty="0">
                <a:sym typeface="Wingdings" panose="05000000000000000000" pitchFamily="2" charset="2"/>
              </a:rPr>
              <a:t> reduce fragmentation</a:t>
            </a:r>
            <a:endParaRPr lang="en-US" dirty="0"/>
          </a:p>
        </p:txBody>
      </p:sp>
      <p:sp>
        <p:nvSpPr>
          <p:cNvPr id="2" name="Date Placeholder 1"/>
          <p:cNvSpPr>
            <a:spLocks noGrp="1"/>
          </p:cNvSpPr>
          <p:nvPr>
            <p:ph type="dt" sz="half" idx="10"/>
          </p:nvPr>
        </p:nvSpPr>
        <p:spPr/>
        <p:txBody>
          <a:bodyPr/>
          <a:lstStyle/>
          <a:p>
            <a:fld id="{5FF9A7EF-181F-4E21-A533-362F3EABFB59}" type="datetime1">
              <a:rPr lang="en-US" smtClean="0"/>
              <a:t>4/3/2019</a:t>
            </a:fld>
            <a:endParaRPr lang="en-US"/>
          </a:p>
        </p:txBody>
      </p:sp>
      <p:sp>
        <p:nvSpPr>
          <p:cNvPr id="3" name="Footer Placeholder 2"/>
          <p:cNvSpPr>
            <a:spLocks noGrp="1"/>
          </p:cNvSpPr>
          <p:nvPr>
            <p:ph type="ftr" sz="quarter" idx="11"/>
          </p:nvPr>
        </p:nvSpPr>
        <p:spPr/>
        <p:txBody>
          <a:bodyPr/>
          <a:lstStyle/>
          <a:p>
            <a:pPr>
              <a:defRPr/>
            </a:pPr>
            <a:r>
              <a:rPr lang="en-US" altLang="en-US"/>
              <a:t>Operating Systems: Lecture 24</a:t>
            </a:r>
          </a:p>
        </p:txBody>
      </p:sp>
      <p:sp>
        <p:nvSpPr>
          <p:cNvPr id="4" name="Slide Number Placeholder 3"/>
          <p:cNvSpPr>
            <a:spLocks noGrp="1"/>
          </p:cNvSpPr>
          <p:nvPr>
            <p:ph type="sldNum" sz="quarter" idx="12"/>
          </p:nvPr>
        </p:nvSpPr>
        <p:spPr/>
        <p:txBody>
          <a:bodyPr/>
          <a:lstStyle/>
          <a:p>
            <a:fld id="{2907D84A-D9E1-964C-B1EF-5C5C24A64F29}" type="slidenum">
              <a:rPr lang="en-US" smtClean="0"/>
              <a:pPr/>
              <a:t>20</a:t>
            </a:fld>
            <a:endParaRPr lang="en-US"/>
          </a:p>
        </p:txBody>
      </p:sp>
    </p:spTree>
    <p:extLst>
      <p:ext uri="{BB962C8B-B14F-4D97-AF65-F5344CB8AC3E}">
        <p14:creationId xmlns:p14="http://schemas.microsoft.com/office/powerpoint/2010/main" val="2105366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Storage allocation example</a:t>
            </a:r>
          </a:p>
        </p:txBody>
      </p:sp>
      <p:sp>
        <p:nvSpPr>
          <p:cNvPr id="3" name="Content Placeholder 2"/>
          <p:cNvSpPr>
            <a:spLocks noGrp="1"/>
          </p:cNvSpPr>
          <p:nvPr>
            <p:ph idx="1"/>
          </p:nvPr>
        </p:nvSpPr>
        <p:spPr/>
        <p:txBody>
          <a:bodyPr>
            <a:normAutofit fontScale="92500" lnSpcReduction="10000"/>
          </a:bodyPr>
          <a:lstStyle/>
          <a:p>
            <a:r>
              <a:rPr lang="en-US" dirty="0"/>
              <a:t>You are given:</a:t>
            </a:r>
          </a:p>
          <a:p>
            <a:pPr lvl="1"/>
            <a:r>
              <a:rPr lang="en-US" dirty="0"/>
              <a:t>List of holes: 300 KB, 600 KB, 350 KB, 200 KB, 750 KB, 125 KB</a:t>
            </a:r>
          </a:p>
          <a:p>
            <a:pPr lvl="1"/>
            <a:r>
              <a:rPr lang="en-US" dirty="0"/>
              <a:t>List of processes with address space sizes: 115 KB, 500 KB, 358 KB, 200 KB, 375 KB</a:t>
            </a:r>
          </a:p>
          <a:p>
            <a:r>
              <a:rPr lang="en-US" dirty="0"/>
              <a:t>How would these processes be placed using</a:t>
            </a:r>
          </a:p>
          <a:p>
            <a:pPr lvl="1"/>
            <a:r>
              <a:rPr lang="en-US" dirty="0"/>
              <a:t>First-fit?</a:t>
            </a:r>
          </a:p>
          <a:p>
            <a:pPr lvl="1"/>
            <a:r>
              <a:rPr lang="en-US" dirty="0"/>
              <a:t>Best-fit?</a:t>
            </a:r>
          </a:p>
          <a:p>
            <a:pPr lvl="1"/>
            <a:r>
              <a:rPr lang="en-US" dirty="0"/>
              <a:t>Worst-fit?</a:t>
            </a:r>
          </a:p>
          <a:p>
            <a:r>
              <a:rPr lang="en-US" dirty="0"/>
              <a:t>Which uses memory most efficiently?</a:t>
            </a:r>
          </a:p>
          <a:p>
            <a:r>
              <a:rPr lang="en-US" dirty="0"/>
              <a:t>Which is most time-efficient?</a:t>
            </a:r>
          </a:p>
          <a:p>
            <a:pPr lvl="1"/>
            <a:r>
              <a:rPr lang="en-US" dirty="0"/>
              <a:t>Time based on time required to search list of holes</a:t>
            </a:r>
          </a:p>
        </p:txBody>
      </p:sp>
      <p:sp>
        <p:nvSpPr>
          <p:cNvPr id="4" name="Date Placeholder 3"/>
          <p:cNvSpPr>
            <a:spLocks noGrp="1"/>
          </p:cNvSpPr>
          <p:nvPr>
            <p:ph type="dt" sz="half" idx="10"/>
          </p:nvPr>
        </p:nvSpPr>
        <p:spPr/>
        <p:txBody>
          <a:bodyPr/>
          <a:lstStyle/>
          <a:p>
            <a:fld id="{CB2E9CC2-324A-459C-A357-C7CF67991964}" type="datetime1">
              <a:rPr lang="en-US" smtClean="0"/>
              <a:t>4/3/2019</a:t>
            </a:fld>
            <a:endParaRPr lang="en-US"/>
          </a:p>
        </p:txBody>
      </p:sp>
      <p:sp>
        <p:nvSpPr>
          <p:cNvPr id="5" name="Footer Placeholder 4"/>
          <p:cNvSpPr>
            <a:spLocks noGrp="1"/>
          </p:cNvSpPr>
          <p:nvPr>
            <p:ph type="ftr" sz="quarter" idx="11"/>
          </p:nvPr>
        </p:nvSpPr>
        <p:spPr/>
        <p:txBody>
          <a:bodyPr/>
          <a:lstStyle/>
          <a:p>
            <a:pPr>
              <a:defRPr/>
            </a:pPr>
            <a:r>
              <a:rPr lang="en-US" altLang="en-US"/>
              <a:t>Operating Systems: Lecture 24</a:t>
            </a:r>
          </a:p>
        </p:txBody>
      </p:sp>
      <p:sp>
        <p:nvSpPr>
          <p:cNvPr id="6" name="Slide Number Placeholder 5"/>
          <p:cNvSpPr>
            <a:spLocks noGrp="1"/>
          </p:cNvSpPr>
          <p:nvPr>
            <p:ph type="sldNum" sz="quarter" idx="12"/>
          </p:nvPr>
        </p:nvSpPr>
        <p:spPr/>
        <p:txBody>
          <a:bodyPr/>
          <a:lstStyle/>
          <a:p>
            <a:fld id="{2907D84A-D9E1-964C-B1EF-5C5C24A64F29}" type="slidenum">
              <a:rPr lang="en-US" smtClean="0"/>
              <a:pPr/>
              <a:t>21</a:t>
            </a:fld>
            <a:endParaRPr lang="en-US"/>
          </a:p>
        </p:txBody>
      </p:sp>
    </p:spTree>
    <p:extLst>
      <p:ext uri="{BB962C8B-B14F-4D97-AF65-F5344CB8AC3E}">
        <p14:creationId xmlns:p14="http://schemas.microsoft.com/office/powerpoint/2010/main" val="4054558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solution: first fit</a:t>
            </a:r>
          </a:p>
        </p:txBody>
      </p:sp>
      <p:sp>
        <p:nvSpPr>
          <p:cNvPr id="3" name="Content Placeholder 2"/>
          <p:cNvSpPr>
            <a:spLocks noGrp="1"/>
          </p:cNvSpPr>
          <p:nvPr>
            <p:ph idx="1"/>
          </p:nvPr>
        </p:nvSpPr>
        <p:spPr/>
        <p:txBody>
          <a:bodyPr>
            <a:normAutofit fontScale="92500" lnSpcReduction="10000"/>
          </a:bodyPr>
          <a:lstStyle/>
          <a:p>
            <a:r>
              <a:rPr lang="en-US" dirty="0"/>
              <a:t>Address spaces and how they fit:</a:t>
            </a:r>
          </a:p>
          <a:p>
            <a:r>
              <a:rPr lang="en-US" dirty="0"/>
              <a:t>115 KB </a:t>
            </a:r>
            <a:r>
              <a:rPr lang="en-US" dirty="0">
                <a:sym typeface="Wingdings"/>
              </a:rPr>
              <a:t> 300 KB hole</a:t>
            </a:r>
          </a:p>
          <a:p>
            <a:pPr lvl="1"/>
            <a:r>
              <a:rPr lang="en-US" dirty="0">
                <a:sym typeface="Wingdings"/>
              </a:rPr>
              <a:t>Holes now: </a:t>
            </a:r>
            <a:r>
              <a:rPr lang="en-US" dirty="0">
                <a:solidFill>
                  <a:srgbClr val="FF0000"/>
                </a:solidFill>
                <a:sym typeface="Wingdings"/>
              </a:rPr>
              <a:t>185</a:t>
            </a:r>
            <a:r>
              <a:rPr lang="en-US" dirty="0">
                <a:solidFill>
                  <a:srgbClr val="000000"/>
                </a:solidFill>
                <a:sym typeface="Wingdings"/>
              </a:rPr>
              <a:t>, 600, 350, 200, 750, 125 KB</a:t>
            </a:r>
          </a:p>
          <a:p>
            <a:r>
              <a:rPr lang="en-US" dirty="0">
                <a:solidFill>
                  <a:srgbClr val="000000"/>
                </a:solidFill>
                <a:sym typeface="Wingdings"/>
              </a:rPr>
              <a:t>500 KB  600 KB hole</a:t>
            </a:r>
          </a:p>
          <a:p>
            <a:pPr lvl="1"/>
            <a:r>
              <a:rPr lang="en-US" dirty="0">
                <a:sym typeface="Wingdings"/>
              </a:rPr>
              <a:t>Holes now: 185</a:t>
            </a:r>
            <a:r>
              <a:rPr lang="en-US" dirty="0">
                <a:solidFill>
                  <a:srgbClr val="000000"/>
                </a:solidFill>
                <a:sym typeface="Wingdings"/>
              </a:rPr>
              <a:t>, </a:t>
            </a:r>
            <a:r>
              <a:rPr lang="en-US" dirty="0">
                <a:solidFill>
                  <a:srgbClr val="FF0000"/>
                </a:solidFill>
                <a:sym typeface="Wingdings"/>
              </a:rPr>
              <a:t>100</a:t>
            </a:r>
            <a:r>
              <a:rPr lang="en-US" dirty="0">
                <a:solidFill>
                  <a:srgbClr val="000000"/>
                </a:solidFill>
                <a:sym typeface="Wingdings"/>
              </a:rPr>
              <a:t>, 350, 200, 750, 125 KB</a:t>
            </a:r>
          </a:p>
          <a:p>
            <a:r>
              <a:rPr lang="en-US" dirty="0">
                <a:solidFill>
                  <a:srgbClr val="000000"/>
                </a:solidFill>
                <a:sym typeface="Wingdings"/>
              </a:rPr>
              <a:t>358 KB  750 KB hole</a:t>
            </a:r>
          </a:p>
          <a:p>
            <a:pPr lvl="1"/>
            <a:r>
              <a:rPr lang="en-US" dirty="0">
                <a:sym typeface="Wingdings"/>
              </a:rPr>
              <a:t>Holes now: 185</a:t>
            </a:r>
            <a:r>
              <a:rPr lang="en-US" dirty="0">
                <a:solidFill>
                  <a:srgbClr val="000000"/>
                </a:solidFill>
                <a:sym typeface="Wingdings"/>
              </a:rPr>
              <a:t>, </a:t>
            </a:r>
            <a:r>
              <a:rPr lang="en-US" dirty="0">
                <a:sym typeface="Wingdings"/>
              </a:rPr>
              <a:t>100</a:t>
            </a:r>
            <a:r>
              <a:rPr lang="en-US" dirty="0">
                <a:solidFill>
                  <a:srgbClr val="000000"/>
                </a:solidFill>
                <a:sym typeface="Wingdings"/>
              </a:rPr>
              <a:t>, 350, 200, </a:t>
            </a:r>
            <a:r>
              <a:rPr lang="en-US" dirty="0">
                <a:solidFill>
                  <a:srgbClr val="FF0000"/>
                </a:solidFill>
                <a:sym typeface="Wingdings"/>
              </a:rPr>
              <a:t>392</a:t>
            </a:r>
            <a:r>
              <a:rPr lang="en-US" dirty="0">
                <a:solidFill>
                  <a:srgbClr val="000000"/>
                </a:solidFill>
                <a:sym typeface="Wingdings"/>
              </a:rPr>
              <a:t>, 125 KB</a:t>
            </a:r>
          </a:p>
          <a:p>
            <a:r>
              <a:rPr lang="en-US" dirty="0">
                <a:solidFill>
                  <a:srgbClr val="000000"/>
                </a:solidFill>
                <a:sym typeface="Wingdings"/>
              </a:rPr>
              <a:t>200 KB  350 KB hole</a:t>
            </a:r>
          </a:p>
          <a:p>
            <a:pPr lvl="1"/>
            <a:r>
              <a:rPr lang="en-US" dirty="0">
                <a:sym typeface="Wingdings"/>
              </a:rPr>
              <a:t>Holes now: 185</a:t>
            </a:r>
            <a:r>
              <a:rPr lang="en-US" dirty="0">
                <a:solidFill>
                  <a:srgbClr val="000000"/>
                </a:solidFill>
                <a:sym typeface="Wingdings"/>
              </a:rPr>
              <a:t>, </a:t>
            </a:r>
            <a:r>
              <a:rPr lang="en-US" dirty="0">
                <a:sym typeface="Wingdings"/>
              </a:rPr>
              <a:t>100</a:t>
            </a:r>
            <a:r>
              <a:rPr lang="en-US" dirty="0">
                <a:solidFill>
                  <a:srgbClr val="000000"/>
                </a:solidFill>
                <a:sym typeface="Wingdings"/>
              </a:rPr>
              <a:t>, </a:t>
            </a:r>
            <a:r>
              <a:rPr lang="en-US" dirty="0">
                <a:solidFill>
                  <a:srgbClr val="FF0000"/>
                </a:solidFill>
                <a:sym typeface="Wingdings"/>
              </a:rPr>
              <a:t>150</a:t>
            </a:r>
            <a:r>
              <a:rPr lang="en-US" dirty="0">
                <a:solidFill>
                  <a:srgbClr val="000000"/>
                </a:solidFill>
                <a:sym typeface="Wingdings"/>
              </a:rPr>
              <a:t>, 200, </a:t>
            </a:r>
            <a:r>
              <a:rPr lang="en-US" dirty="0">
                <a:sym typeface="Wingdings"/>
              </a:rPr>
              <a:t>392</a:t>
            </a:r>
            <a:r>
              <a:rPr lang="en-US" dirty="0">
                <a:solidFill>
                  <a:srgbClr val="000000"/>
                </a:solidFill>
                <a:sym typeface="Wingdings"/>
              </a:rPr>
              <a:t>, 125 KB</a:t>
            </a:r>
          </a:p>
          <a:p>
            <a:r>
              <a:rPr lang="en-US" dirty="0">
                <a:solidFill>
                  <a:srgbClr val="000000"/>
                </a:solidFill>
                <a:sym typeface="Wingdings"/>
              </a:rPr>
              <a:t>375 KB  392 KB hole</a:t>
            </a:r>
          </a:p>
          <a:p>
            <a:pPr lvl="1"/>
            <a:r>
              <a:rPr lang="en-US" dirty="0">
                <a:sym typeface="Wingdings"/>
              </a:rPr>
              <a:t>Holes now: 185</a:t>
            </a:r>
            <a:r>
              <a:rPr lang="en-US" dirty="0">
                <a:solidFill>
                  <a:srgbClr val="000000"/>
                </a:solidFill>
                <a:sym typeface="Wingdings"/>
              </a:rPr>
              <a:t>, </a:t>
            </a:r>
            <a:r>
              <a:rPr lang="en-US" dirty="0">
                <a:sym typeface="Wingdings"/>
              </a:rPr>
              <a:t>100</a:t>
            </a:r>
            <a:r>
              <a:rPr lang="en-US">
                <a:solidFill>
                  <a:srgbClr val="000000"/>
                </a:solidFill>
                <a:sym typeface="Wingdings"/>
              </a:rPr>
              <a:t>, 150</a:t>
            </a:r>
            <a:r>
              <a:rPr lang="en-US" dirty="0">
                <a:solidFill>
                  <a:srgbClr val="000000"/>
                </a:solidFill>
                <a:sym typeface="Wingdings"/>
              </a:rPr>
              <a:t>, 200, </a:t>
            </a:r>
            <a:r>
              <a:rPr lang="en-US" dirty="0">
                <a:solidFill>
                  <a:srgbClr val="FF0000"/>
                </a:solidFill>
                <a:sym typeface="Wingdings"/>
              </a:rPr>
              <a:t>17</a:t>
            </a:r>
            <a:r>
              <a:rPr lang="en-US" dirty="0">
                <a:solidFill>
                  <a:srgbClr val="000000"/>
                </a:solidFill>
                <a:sym typeface="Wingdings"/>
              </a:rPr>
              <a:t>, 125 KB</a:t>
            </a:r>
          </a:p>
          <a:p>
            <a:pPr lvl="1"/>
            <a:endParaRPr lang="en-US" dirty="0">
              <a:solidFill>
                <a:srgbClr val="000000"/>
              </a:solidFill>
              <a:sym typeface="Wingdings"/>
            </a:endParaRPr>
          </a:p>
          <a:p>
            <a:pPr lvl="1"/>
            <a:endParaRPr lang="en-US" dirty="0">
              <a:solidFill>
                <a:srgbClr val="000000"/>
              </a:solidFill>
              <a:sym typeface="Wingdings"/>
            </a:endParaRPr>
          </a:p>
          <a:p>
            <a:pPr lvl="1"/>
            <a:endParaRPr lang="en-US" dirty="0">
              <a:solidFill>
                <a:srgbClr val="000000"/>
              </a:solidFill>
              <a:sym typeface="Wingdings"/>
            </a:endParaRPr>
          </a:p>
          <a:p>
            <a:endParaRPr lang="en-US" dirty="0">
              <a:solidFill>
                <a:srgbClr val="000000"/>
              </a:solidFill>
            </a:endParaRPr>
          </a:p>
        </p:txBody>
      </p:sp>
      <p:sp>
        <p:nvSpPr>
          <p:cNvPr id="4" name="Date Placeholder 3"/>
          <p:cNvSpPr>
            <a:spLocks noGrp="1"/>
          </p:cNvSpPr>
          <p:nvPr>
            <p:ph type="dt" sz="half" idx="10"/>
          </p:nvPr>
        </p:nvSpPr>
        <p:spPr/>
        <p:txBody>
          <a:bodyPr/>
          <a:lstStyle/>
          <a:p>
            <a:fld id="{252BD7B5-9B71-4E9E-8672-83B9858217D0}" type="datetime1">
              <a:rPr lang="en-US" smtClean="0"/>
              <a:t>4/3/2019</a:t>
            </a:fld>
            <a:endParaRPr lang="en-US"/>
          </a:p>
        </p:txBody>
      </p:sp>
      <p:sp>
        <p:nvSpPr>
          <p:cNvPr id="5" name="Footer Placeholder 4"/>
          <p:cNvSpPr>
            <a:spLocks noGrp="1"/>
          </p:cNvSpPr>
          <p:nvPr>
            <p:ph type="ftr" sz="quarter" idx="11"/>
          </p:nvPr>
        </p:nvSpPr>
        <p:spPr/>
        <p:txBody>
          <a:bodyPr/>
          <a:lstStyle/>
          <a:p>
            <a:pPr>
              <a:defRPr/>
            </a:pPr>
            <a:r>
              <a:rPr lang="en-US" altLang="en-US"/>
              <a:t>Operating Systems: Lecture 24</a:t>
            </a:r>
          </a:p>
        </p:txBody>
      </p:sp>
      <p:sp>
        <p:nvSpPr>
          <p:cNvPr id="6" name="Slide Number Placeholder 5"/>
          <p:cNvSpPr>
            <a:spLocks noGrp="1"/>
          </p:cNvSpPr>
          <p:nvPr>
            <p:ph type="sldNum" sz="quarter" idx="12"/>
          </p:nvPr>
        </p:nvSpPr>
        <p:spPr/>
        <p:txBody>
          <a:bodyPr/>
          <a:lstStyle/>
          <a:p>
            <a:fld id="{2907D84A-D9E1-964C-B1EF-5C5C24A64F29}" type="slidenum">
              <a:rPr lang="en-US" smtClean="0"/>
              <a:pPr/>
              <a:t>22</a:t>
            </a:fld>
            <a:endParaRPr lang="en-US"/>
          </a:p>
        </p:txBody>
      </p:sp>
    </p:spTree>
    <p:extLst>
      <p:ext uri="{BB962C8B-B14F-4D97-AF65-F5344CB8AC3E}">
        <p14:creationId xmlns:p14="http://schemas.microsoft.com/office/powerpoint/2010/main" val="1667030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solution: best fit</a:t>
            </a:r>
          </a:p>
        </p:txBody>
      </p:sp>
      <p:sp>
        <p:nvSpPr>
          <p:cNvPr id="3" name="Content Placeholder 2"/>
          <p:cNvSpPr>
            <a:spLocks noGrp="1"/>
          </p:cNvSpPr>
          <p:nvPr>
            <p:ph idx="1"/>
          </p:nvPr>
        </p:nvSpPr>
        <p:spPr/>
        <p:txBody>
          <a:bodyPr>
            <a:normAutofit fontScale="92500" lnSpcReduction="10000"/>
          </a:bodyPr>
          <a:lstStyle/>
          <a:p>
            <a:r>
              <a:rPr lang="en-US" dirty="0"/>
              <a:t>Address spaces and how they fit:</a:t>
            </a:r>
          </a:p>
          <a:p>
            <a:r>
              <a:rPr lang="en-US" dirty="0"/>
              <a:t>115 KB </a:t>
            </a:r>
            <a:r>
              <a:rPr lang="en-US" dirty="0">
                <a:sym typeface="Wingdings"/>
              </a:rPr>
              <a:t> 125 KB hole</a:t>
            </a:r>
          </a:p>
          <a:p>
            <a:pPr lvl="1"/>
            <a:r>
              <a:rPr lang="en-US" dirty="0">
                <a:sym typeface="Wingdings"/>
              </a:rPr>
              <a:t>Holes now: 300, 600, 350, 200, 750, </a:t>
            </a:r>
            <a:r>
              <a:rPr lang="en-US" dirty="0">
                <a:solidFill>
                  <a:srgbClr val="FF0000"/>
                </a:solidFill>
                <a:sym typeface="Wingdings"/>
              </a:rPr>
              <a:t>10</a:t>
            </a:r>
            <a:r>
              <a:rPr lang="en-US" dirty="0">
                <a:sym typeface="Wingdings"/>
              </a:rPr>
              <a:t> KB</a:t>
            </a:r>
          </a:p>
          <a:p>
            <a:r>
              <a:rPr lang="en-US" dirty="0">
                <a:sym typeface="Wingdings"/>
              </a:rPr>
              <a:t>500 KB  600 KB hole</a:t>
            </a:r>
          </a:p>
          <a:p>
            <a:pPr lvl="1"/>
            <a:r>
              <a:rPr lang="en-US" dirty="0">
                <a:sym typeface="Wingdings"/>
              </a:rPr>
              <a:t>Holes now: 300, </a:t>
            </a:r>
            <a:r>
              <a:rPr lang="en-US" dirty="0">
                <a:solidFill>
                  <a:srgbClr val="FF0000"/>
                </a:solidFill>
                <a:sym typeface="Wingdings"/>
              </a:rPr>
              <a:t>100</a:t>
            </a:r>
            <a:r>
              <a:rPr lang="en-US" dirty="0">
                <a:sym typeface="Wingdings"/>
              </a:rPr>
              <a:t>, 350, 200, 750, 10 KB</a:t>
            </a:r>
          </a:p>
          <a:p>
            <a:r>
              <a:rPr lang="en-US" dirty="0">
                <a:sym typeface="Wingdings"/>
              </a:rPr>
              <a:t>358 KB  750 KB hole</a:t>
            </a:r>
          </a:p>
          <a:p>
            <a:pPr lvl="1"/>
            <a:r>
              <a:rPr lang="en-US" dirty="0">
                <a:sym typeface="Wingdings"/>
              </a:rPr>
              <a:t>Holes now: 300, 100, 350, 200, </a:t>
            </a:r>
            <a:r>
              <a:rPr lang="en-US" dirty="0">
                <a:solidFill>
                  <a:srgbClr val="FF0000"/>
                </a:solidFill>
                <a:sym typeface="Wingdings"/>
              </a:rPr>
              <a:t>392</a:t>
            </a:r>
            <a:r>
              <a:rPr lang="en-US" dirty="0">
                <a:sym typeface="Wingdings"/>
              </a:rPr>
              <a:t>, 10 KB</a:t>
            </a:r>
          </a:p>
          <a:p>
            <a:r>
              <a:rPr lang="en-US" dirty="0">
                <a:sym typeface="Wingdings"/>
              </a:rPr>
              <a:t>200 KB  200 KB hole</a:t>
            </a:r>
          </a:p>
          <a:p>
            <a:pPr lvl="1"/>
            <a:r>
              <a:rPr lang="en-US" dirty="0">
                <a:sym typeface="Wingdings"/>
              </a:rPr>
              <a:t>Holes now: 300, 100, 350, </a:t>
            </a:r>
            <a:r>
              <a:rPr lang="en-US" dirty="0">
                <a:solidFill>
                  <a:srgbClr val="FF0000"/>
                </a:solidFill>
                <a:sym typeface="Wingdings"/>
              </a:rPr>
              <a:t>0</a:t>
            </a:r>
            <a:r>
              <a:rPr lang="en-US" dirty="0">
                <a:sym typeface="Wingdings"/>
              </a:rPr>
              <a:t>, 392, 10 KB</a:t>
            </a:r>
          </a:p>
          <a:p>
            <a:r>
              <a:rPr lang="en-US" dirty="0">
                <a:sym typeface="Wingdings"/>
              </a:rPr>
              <a:t>375 KB  392 KB hole</a:t>
            </a:r>
          </a:p>
          <a:p>
            <a:pPr lvl="1"/>
            <a:r>
              <a:rPr lang="en-US" dirty="0">
                <a:sym typeface="Wingdings"/>
              </a:rPr>
              <a:t>Holes now: 300, 100, 350, </a:t>
            </a:r>
            <a:r>
              <a:rPr lang="en-US" dirty="0">
                <a:solidFill>
                  <a:srgbClr val="FF0000"/>
                </a:solidFill>
                <a:sym typeface="Wingdings"/>
              </a:rPr>
              <a:t>17</a:t>
            </a:r>
            <a:r>
              <a:rPr lang="en-US" dirty="0">
                <a:sym typeface="Wingdings"/>
              </a:rPr>
              <a:t>, 10 KB</a:t>
            </a:r>
          </a:p>
          <a:p>
            <a:pPr lvl="1"/>
            <a:endParaRPr lang="en-US" dirty="0">
              <a:solidFill>
                <a:srgbClr val="000000"/>
              </a:solidFill>
              <a:sym typeface="Wingdings"/>
            </a:endParaRPr>
          </a:p>
          <a:p>
            <a:pPr lvl="1"/>
            <a:endParaRPr lang="en-US" dirty="0">
              <a:solidFill>
                <a:srgbClr val="000000"/>
              </a:solidFill>
              <a:sym typeface="Wingdings"/>
            </a:endParaRPr>
          </a:p>
          <a:p>
            <a:pPr lvl="1"/>
            <a:endParaRPr lang="en-US" dirty="0">
              <a:solidFill>
                <a:srgbClr val="000000"/>
              </a:solidFill>
              <a:sym typeface="Wingdings"/>
            </a:endParaRPr>
          </a:p>
          <a:p>
            <a:endParaRPr lang="en-US" dirty="0">
              <a:solidFill>
                <a:srgbClr val="000000"/>
              </a:solidFill>
            </a:endParaRPr>
          </a:p>
        </p:txBody>
      </p:sp>
      <p:sp>
        <p:nvSpPr>
          <p:cNvPr id="4" name="Date Placeholder 3"/>
          <p:cNvSpPr>
            <a:spLocks noGrp="1"/>
          </p:cNvSpPr>
          <p:nvPr>
            <p:ph type="dt" sz="half" idx="10"/>
          </p:nvPr>
        </p:nvSpPr>
        <p:spPr/>
        <p:txBody>
          <a:bodyPr/>
          <a:lstStyle/>
          <a:p>
            <a:fld id="{1E909514-A729-47FC-890C-E52026E42DF8}" type="datetime1">
              <a:rPr lang="en-US" smtClean="0"/>
              <a:t>4/3/2019</a:t>
            </a:fld>
            <a:endParaRPr lang="en-US"/>
          </a:p>
        </p:txBody>
      </p:sp>
      <p:sp>
        <p:nvSpPr>
          <p:cNvPr id="5" name="Footer Placeholder 4"/>
          <p:cNvSpPr>
            <a:spLocks noGrp="1"/>
          </p:cNvSpPr>
          <p:nvPr>
            <p:ph type="ftr" sz="quarter" idx="11"/>
          </p:nvPr>
        </p:nvSpPr>
        <p:spPr/>
        <p:txBody>
          <a:bodyPr/>
          <a:lstStyle/>
          <a:p>
            <a:pPr>
              <a:defRPr/>
            </a:pPr>
            <a:r>
              <a:rPr lang="en-US" altLang="en-US"/>
              <a:t>Operating Systems: Lecture 24</a:t>
            </a:r>
          </a:p>
        </p:txBody>
      </p:sp>
      <p:sp>
        <p:nvSpPr>
          <p:cNvPr id="6" name="Slide Number Placeholder 5"/>
          <p:cNvSpPr>
            <a:spLocks noGrp="1"/>
          </p:cNvSpPr>
          <p:nvPr>
            <p:ph type="sldNum" sz="quarter" idx="12"/>
          </p:nvPr>
        </p:nvSpPr>
        <p:spPr/>
        <p:txBody>
          <a:bodyPr/>
          <a:lstStyle/>
          <a:p>
            <a:fld id="{2907D84A-D9E1-964C-B1EF-5C5C24A64F29}" type="slidenum">
              <a:rPr lang="en-US" smtClean="0"/>
              <a:pPr/>
              <a:t>23</a:t>
            </a:fld>
            <a:endParaRPr lang="en-US"/>
          </a:p>
        </p:txBody>
      </p:sp>
    </p:spTree>
    <p:extLst>
      <p:ext uri="{BB962C8B-B14F-4D97-AF65-F5344CB8AC3E}">
        <p14:creationId xmlns:p14="http://schemas.microsoft.com/office/powerpoint/2010/main" val="11402271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solution: worst fit</a:t>
            </a:r>
          </a:p>
        </p:txBody>
      </p:sp>
      <p:sp>
        <p:nvSpPr>
          <p:cNvPr id="3" name="Content Placeholder 2"/>
          <p:cNvSpPr>
            <a:spLocks noGrp="1"/>
          </p:cNvSpPr>
          <p:nvPr>
            <p:ph idx="1"/>
          </p:nvPr>
        </p:nvSpPr>
        <p:spPr/>
        <p:txBody>
          <a:bodyPr>
            <a:normAutofit lnSpcReduction="10000"/>
          </a:bodyPr>
          <a:lstStyle/>
          <a:p>
            <a:r>
              <a:rPr lang="en-US" dirty="0"/>
              <a:t>Address spaces and how they fit:</a:t>
            </a:r>
          </a:p>
          <a:p>
            <a:r>
              <a:rPr lang="en-US" dirty="0"/>
              <a:t>115 KB </a:t>
            </a:r>
            <a:r>
              <a:rPr lang="en-US" dirty="0">
                <a:sym typeface="Wingdings"/>
              </a:rPr>
              <a:t> 750 KB hole</a:t>
            </a:r>
          </a:p>
          <a:p>
            <a:pPr lvl="1"/>
            <a:r>
              <a:rPr lang="en-US" dirty="0">
                <a:sym typeface="Wingdings"/>
              </a:rPr>
              <a:t>Holes now: 300, 600, 350, 200, </a:t>
            </a:r>
            <a:r>
              <a:rPr lang="en-US" dirty="0">
                <a:solidFill>
                  <a:srgbClr val="FF0000"/>
                </a:solidFill>
                <a:sym typeface="Wingdings"/>
              </a:rPr>
              <a:t>635</a:t>
            </a:r>
            <a:r>
              <a:rPr lang="en-US" dirty="0">
                <a:sym typeface="Wingdings"/>
              </a:rPr>
              <a:t>, 125 KB</a:t>
            </a:r>
          </a:p>
          <a:p>
            <a:r>
              <a:rPr lang="en-US" dirty="0">
                <a:sym typeface="Wingdings"/>
              </a:rPr>
              <a:t>500 KB  635 KB hole</a:t>
            </a:r>
          </a:p>
          <a:p>
            <a:pPr lvl="1"/>
            <a:r>
              <a:rPr lang="en-US" dirty="0">
                <a:sym typeface="Wingdings"/>
              </a:rPr>
              <a:t>Holes now: 300, 600, 350, 200, </a:t>
            </a:r>
            <a:r>
              <a:rPr lang="en-US" dirty="0">
                <a:solidFill>
                  <a:srgbClr val="FF0000"/>
                </a:solidFill>
                <a:sym typeface="Wingdings"/>
              </a:rPr>
              <a:t>135</a:t>
            </a:r>
            <a:r>
              <a:rPr lang="en-US" dirty="0">
                <a:sym typeface="Wingdings"/>
              </a:rPr>
              <a:t>, 125 KB</a:t>
            </a:r>
          </a:p>
          <a:p>
            <a:r>
              <a:rPr lang="en-US" dirty="0">
                <a:sym typeface="Wingdings"/>
              </a:rPr>
              <a:t>358 KB  600 KB hole</a:t>
            </a:r>
          </a:p>
          <a:p>
            <a:pPr lvl="1"/>
            <a:r>
              <a:rPr lang="en-US" dirty="0">
                <a:sym typeface="Wingdings"/>
              </a:rPr>
              <a:t>Holes now: 300, </a:t>
            </a:r>
            <a:r>
              <a:rPr lang="en-US" dirty="0">
                <a:solidFill>
                  <a:srgbClr val="FF0000"/>
                </a:solidFill>
                <a:sym typeface="Wingdings"/>
              </a:rPr>
              <a:t>242</a:t>
            </a:r>
            <a:r>
              <a:rPr lang="en-US" dirty="0">
                <a:sym typeface="Wingdings"/>
              </a:rPr>
              <a:t>, 350, 200, 135, 125 KB</a:t>
            </a:r>
          </a:p>
          <a:p>
            <a:r>
              <a:rPr lang="en-US" dirty="0">
                <a:sym typeface="Wingdings"/>
              </a:rPr>
              <a:t>200 KB  350 KB hole</a:t>
            </a:r>
          </a:p>
          <a:p>
            <a:pPr lvl="1"/>
            <a:r>
              <a:rPr lang="en-US" dirty="0">
                <a:sym typeface="Wingdings"/>
              </a:rPr>
              <a:t>Holes now: 300, 242, </a:t>
            </a:r>
            <a:r>
              <a:rPr lang="en-US" dirty="0">
                <a:solidFill>
                  <a:srgbClr val="FF0000"/>
                </a:solidFill>
                <a:sym typeface="Wingdings"/>
              </a:rPr>
              <a:t>150</a:t>
            </a:r>
            <a:r>
              <a:rPr lang="en-US" dirty="0">
                <a:sym typeface="Wingdings"/>
              </a:rPr>
              <a:t>, 200, 135, 125 KB</a:t>
            </a:r>
          </a:p>
          <a:p>
            <a:r>
              <a:rPr lang="en-US" dirty="0">
                <a:sym typeface="Wingdings"/>
              </a:rPr>
              <a:t>375 KB  </a:t>
            </a:r>
            <a:r>
              <a:rPr lang="en-US" dirty="0">
                <a:solidFill>
                  <a:srgbClr val="FF0000"/>
                </a:solidFill>
                <a:sym typeface="Wingdings"/>
              </a:rPr>
              <a:t>doesn’t fit!</a:t>
            </a:r>
          </a:p>
          <a:p>
            <a:pPr lvl="1"/>
            <a:endParaRPr lang="en-US" dirty="0">
              <a:solidFill>
                <a:srgbClr val="000000"/>
              </a:solidFill>
              <a:sym typeface="Wingdings"/>
            </a:endParaRPr>
          </a:p>
          <a:p>
            <a:pPr lvl="1"/>
            <a:endParaRPr lang="en-US" dirty="0">
              <a:solidFill>
                <a:srgbClr val="000000"/>
              </a:solidFill>
              <a:sym typeface="Wingdings"/>
            </a:endParaRPr>
          </a:p>
          <a:p>
            <a:pPr lvl="1"/>
            <a:endParaRPr lang="en-US" dirty="0">
              <a:solidFill>
                <a:srgbClr val="000000"/>
              </a:solidFill>
              <a:sym typeface="Wingdings"/>
            </a:endParaRPr>
          </a:p>
          <a:p>
            <a:endParaRPr lang="en-US" dirty="0">
              <a:solidFill>
                <a:srgbClr val="000000"/>
              </a:solidFill>
            </a:endParaRPr>
          </a:p>
        </p:txBody>
      </p:sp>
      <p:sp>
        <p:nvSpPr>
          <p:cNvPr id="4" name="Date Placeholder 3"/>
          <p:cNvSpPr>
            <a:spLocks noGrp="1"/>
          </p:cNvSpPr>
          <p:nvPr>
            <p:ph type="dt" sz="half" idx="10"/>
          </p:nvPr>
        </p:nvSpPr>
        <p:spPr/>
        <p:txBody>
          <a:bodyPr/>
          <a:lstStyle/>
          <a:p>
            <a:fld id="{79AEC517-123B-4AC7-8128-E15AB5E077B0}" type="datetime1">
              <a:rPr lang="en-US" smtClean="0"/>
              <a:t>4/3/2019</a:t>
            </a:fld>
            <a:endParaRPr lang="en-US"/>
          </a:p>
        </p:txBody>
      </p:sp>
      <p:sp>
        <p:nvSpPr>
          <p:cNvPr id="5" name="Footer Placeholder 4"/>
          <p:cNvSpPr>
            <a:spLocks noGrp="1"/>
          </p:cNvSpPr>
          <p:nvPr>
            <p:ph type="ftr" sz="quarter" idx="11"/>
          </p:nvPr>
        </p:nvSpPr>
        <p:spPr/>
        <p:txBody>
          <a:bodyPr/>
          <a:lstStyle/>
          <a:p>
            <a:pPr>
              <a:defRPr/>
            </a:pPr>
            <a:r>
              <a:rPr lang="en-US" altLang="en-US"/>
              <a:t>Operating Systems: Lecture 24</a:t>
            </a:r>
          </a:p>
        </p:txBody>
      </p:sp>
      <p:sp>
        <p:nvSpPr>
          <p:cNvPr id="6" name="Slide Number Placeholder 5"/>
          <p:cNvSpPr>
            <a:spLocks noGrp="1"/>
          </p:cNvSpPr>
          <p:nvPr>
            <p:ph type="sldNum" sz="quarter" idx="12"/>
          </p:nvPr>
        </p:nvSpPr>
        <p:spPr/>
        <p:txBody>
          <a:bodyPr/>
          <a:lstStyle/>
          <a:p>
            <a:fld id="{2907D84A-D9E1-964C-B1EF-5C5C24A64F29}" type="slidenum">
              <a:rPr lang="en-US" smtClean="0"/>
              <a:pPr/>
              <a:t>24</a:t>
            </a:fld>
            <a:endParaRPr lang="en-US"/>
          </a:p>
        </p:txBody>
      </p:sp>
    </p:spTree>
    <p:extLst>
      <p:ext uri="{BB962C8B-B14F-4D97-AF65-F5344CB8AC3E}">
        <p14:creationId xmlns:p14="http://schemas.microsoft.com/office/powerpoint/2010/main" val="3587101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Growing memory regions independently</a:t>
            </a:r>
          </a:p>
        </p:txBody>
      </p:sp>
      <p:pic>
        <p:nvPicPr>
          <p:cNvPr id="7" name="Content Placeholder 6"/>
          <p:cNvPicPr>
            <a:picLocks noGrp="1" noChangeAspect="1"/>
          </p:cNvPicPr>
          <p:nvPr>
            <p:ph sz="half" idx="1"/>
          </p:nvPr>
        </p:nvPicPr>
        <p:blipFill>
          <a:blip r:embed="rId2"/>
          <a:srcRect t="-359" b="-359"/>
          <a:stretch>
            <a:fillRect/>
          </a:stretch>
        </p:blipFill>
        <p:spPr>
          <a:xfrm>
            <a:off x="457200" y="1143001"/>
            <a:ext cx="8229600" cy="3809999"/>
          </a:xfrm>
        </p:spPr>
      </p:pic>
      <p:sp>
        <p:nvSpPr>
          <p:cNvPr id="8" name="Text Placeholder 7"/>
          <p:cNvSpPr>
            <a:spLocks noGrp="1"/>
          </p:cNvSpPr>
          <p:nvPr>
            <p:ph type="body" sz="half" idx="2"/>
          </p:nvPr>
        </p:nvSpPr>
        <p:spPr>
          <a:xfrm>
            <a:off x="457200" y="5181600"/>
            <a:ext cx="8229600" cy="949326"/>
          </a:xfrm>
        </p:spPr>
        <p:txBody>
          <a:bodyPr>
            <a:normAutofit fontScale="92500" lnSpcReduction="10000"/>
          </a:bodyPr>
          <a:lstStyle/>
          <a:p>
            <a:r>
              <a:rPr lang="en-US" dirty="0"/>
              <a:t>How can these regions grow independently?</a:t>
            </a:r>
          </a:p>
          <a:p>
            <a:r>
              <a:rPr lang="en-US" dirty="0"/>
              <a:t>Each needs own space! </a:t>
            </a:r>
            <a:r>
              <a:rPr lang="en-US" dirty="0">
                <a:sym typeface="Wingdings"/>
              </a:rPr>
              <a:t> segmentation/paging</a:t>
            </a:r>
            <a:endParaRPr lang="en-US" dirty="0"/>
          </a:p>
        </p:txBody>
      </p:sp>
      <p:sp>
        <p:nvSpPr>
          <p:cNvPr id="4" name="Date Placeholder 3"/>
          <p:cNvSpPr>
            <a:spLocks noGrp="1"/>
          </p:cNvSpPr>
          <p:nvPr>
            <p:ph type="dt" sz="half" idx="10"/>
          </p:nvPr>
        </p:nvSpPr>
        <p:spPr/>
        <p:txBody>
          <a:bodyPr/>
          <a:lstStyle/>
          <a:p>
            <a:fld id="{9CAF1C13-33C4-448B-87D4-E2B54A3461DB}" type="datetime1">
              <a:rPr lang="en-US" smtClean="0"/>
              <a:t>4/3/2019</a:t>
            </a:fld>
            <a:endParaRPr lang="en-US"/>
          </a:p>
        </p:txBody>
      </p:sp>
      <p:sp>
        <p:nvSpPr>
          <p:cNvPr id="5" name="Footer Placeholder 4"/>
          <p:cNvSpPr>
            <a:spLocks noGrp="1"/>
          </p:cNvSpPr>
          <p:nvPr>
            <p:ph type="ftr" sz="quarter" idx="11"/>
          </p:nvPr>
        </p:nvSpPr>
        <p:spPr/>
        <p:txBody>
          <a:bodyPr/>
          <a:lstStyle/>
          <a:p>
            <a:pPr>
              <a:defRPr/>
            </a:pPr>
            <a:r>
              <a:rPr lang="en-US" altLang="en-US"/>
              <a:t>Operating Systems: Lecture 24</a:t>
            </a:r>
          </a:p>
        </p:txBody>
      </p:sp>
      <p:sp>
        <p:nvSpPr>
          <p:cNvPr id="6" name="Slide Number Placeholder 5"/>
          <p:cNvSpPr>
            <a:spLocks noGrp="1"/>
          </p:cNvSpPr>
          <p:nvPr>
            <p:ph type="sldNum" sz="quarter" idx="12"/>
          </p:nvPr>
        </p:nvSpPr>
        <p:spPr/>
        <p:txBody>
          <a:bodyPr/>
          <a:lstStyle/>
          <a:p>
            <a:fld id="{2907D84A-D9E1-964C-B1EF-5C5C24A64F29}" type="slidenum">
              <a:rPr lang="en-US" smtClean="0"/>
              <a:pPr/>
              <a:t>25</a:t>
            </a:fld>
            <a:endParaRPr lang="en-US"/>
          </a:p>
        </p:txBody>
      </p:sp>
    </p:spTree>
    <p:extLst>
      <p:ext uri="{BB962C8B-B14F-4D97-AF65-F5344CB8AC3E}">
        <p14:creationId xmlns:p14="http://schemas.microsoft.com/office/powerpoint/2010/main" val="35066459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t>Final notes</a:t>
            </a:r>
          </a:p>
        </p:txBody>
      </p:sp>
      <p:sp>
        <p:nvSpPr>
          <p:cNvPr id="25603" name="Content Placeholder 2"/>
          <p:cNvSpPr>
            <a:spLocks noGrp="1"/>
          </p:cNvSpPr>
          <p:nvPr>
            <p:ph idx="1"/>
          </p:nvPr>
        </p:nvSpPr>
        <p:spPr/>
        <p:txBody>
          <a:bodyPr>
            <a:normAutofit/>
          </a:bodyPr>
          <a:lstStyle/>
          <a:p>
            <a:r>
              <a:rPr lang="en-US" dirty="0"/>
              <a:t>Next time</a:t>
            </a:r>
          </a:p>
          <a:p>
            <a:pPr lvl="1"/>
            <a:r>
              <a:rPr lang="en-US" dirty="0"/>
              <a:t>More on memory management: segmentation, paging</a:t>
            </a:r>
          </a:p>
          <a:p>
            <a:pPr marL="0" indent="0">
              <a:buNone/>
            </a:pPr>
            <a:endParaRPr lang="en-US" dirty="0"/>
          </a:p>
          <a:p>
            <a:r>
              <a:rPr lang="en-US" dirty="0"/>
              <a:t>Reminders:</a:t>
            </a:r>
          </a:p>
          <a:p>
            <a:pPr lvl="1"/>
            <a:r>
              <a:rPr lang="en-US" dirty="0"/>
              <a:t>Program 3 due 4/22</a:t>
            </a:r>
          </a:p>
          <a:p>
            <a:pPr lvl="1"/>
            <a:r>
              <a:rPr lang="en-US" dirty="0"/>
              <a:t>Exams to be returned Friday or Monday</a:t>
            </a:r>
          </a:p>
          <a:p>
            <a:pPr lvl="1"/>
            <a:endParaRPr lang="en-US" dirty="0"/>
          </a:p>
        </p:txBody>
      </p:sp>
      <p:sp>
        <p:nvSpPr>
          <p:cNvPr id="4" name="Date Placeholder 3"/>
          <p:cNvSpPr>
            <a:spLocks noGrp="1"/>
          </p:cNvSpPr>
          <p:nvPr>
            <p:ph type="dt" sz="half" idx="10"/>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F8817611-3DC9-438C-BDBE-26ABBABB7ABD}" type="datetime1">
              <a:rPr lang="en-US" smtClean="0"/>
              <a:t>4/3/2019</a:t>
            </a:fld>
            <a:endParaRPr lang="en-US"/>
          </a:p>
        </p:txBody>
      </p:sp>
      <p:sp>
        <p:nvSpPr>
          <p:cNvPr id="5" name="Footer Placeholder 4"/>
          <p:cNvSpPr>
            <a:spLocks noGrp="1"/>
          </p:cNvSpPr>
          <p:nvPr>
            <p:ph type="ftr" sz="quarter" idx="11"/>
          </p:nvPr>
        </p:nvSpPr>
        <p:spPr/>
        <p:txBody>
          <a:bodyPr/>
          <a:lstStyle/>
          <a:p>
            <a:r>
              <a:rPr lang="en-US" altLang="en-US"/>
              <a:t>Operating Systems: Lecture 24</a:t>
            </a: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654581FB-8797-014C-8491-7A0C59EBED1B}" type="slidenum">
              <a:rPr lang="en-US" smtClean="0"/>
              <a:pPr/>
              <a:t>26</a:t>
            </a:fld>
            <a:endParaRPr lang="en-US"/>
          </a:p>
        </p:txBody>
      </p:sp>
    </p:spTree>
    <p:extLst>
      <p:ext uri="{BB962C8B-B14F-4D97-AF65-F5344CB8AC3E}">
        <p14:creationId xmlns:p14="http://schemas.microsoft.com/office/powerpoint/2010/main" val="38262285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Acknowledgements</a:t>
            </a:r>
          </a:p>
        </p:txBody>
      </p:sp>
      <p:sp>
        <p:nvSpPr>
          <p:cNvPr id="3" name="Content Placeholder 2"/>
          <p:cNvSpPr>
            <a:spLocks noGrp="1"/>
          </p:cNvSpPr>
          <p:nvPr>
            <p:ph idx="1"/>
          </p:nvPr>
        </p:nvSpPr>
        <p:spPr/>
        <p:txBody>
          <a:bodyPr/>
          <a:lstStyle/>
          <a:p>
            <a:r>
              <a:rPr lang="en-US" dirty="0"/>
              <a:t>These slides are adapted from the following sources:</a:t>
            </a:r>
          </a:p>
          <a:p>
            <a:pPr lvl="1"/>
            <a:r>
              <a:rPr lang="en-US" dirty="0" err="1"/>
              <a:t>Silberschatz</a:t>
            </a:r>
            <a:r>
              <a:rPr lang="en-US" dirty="0"/>
              <a:t>, Galvin, &amp; Gagne, </a:t>
            </a:r>
            <a:r>
              <a:rPr lang="en-US" i="1" dirty="0"/>
              <a:t>Operating Systems Concepts</a:t>
            </a:r>
            <a:r>
              <a:rPr lang="en-US" dirty="0"/>
              <a:t>, 9</a:t>
            </a:r>
            <a:r>
              <a:rPr lang="en-US" baseline="30000" dirty="0"/>
              <a:t>th</a:t>
            </a:r>
            <a:r>
              <a:rPr lang="en-US" dirty="0"/>
              <a:t> edition</a:t>
            </a:r>
          </a:p>
          <a:p>
            <a:pPr lvl="1"/>
            <a:r>
              <a:rPr lang="en-US" dirty="0"/>
              <a:t>Anderson &amp; </a:t>
            </a:r>
            <a:r>
              <a:rPr lang="en-US" dirty="0" err="1"/>
              <a:t>Dahlin</a:t>
            </a:r>
            <a:r>
              <a:rPr lang="en-US" dirty="0"/>
              <a:t>, </a:t>
            </a:r>
            <a:r>
              <a:rPr lang="en-US" i="1" dirty="0"/>
              <a:t>Operating Systems: Principles and Practice</a:t>
            </a:r>
            <a:r>
              <a:rPr lang="en-US" dirty="0"/>
              <a:t>, 2</a:t>
            </a:r>
            <a:r>
              <a:rPr lang="en-US" baseline="30000" dirty="0"/>
              <a:t>nd</a:t>
            </a:r>
            <a:r>
              <a:rPr lang="en-US" dirty="0"/>
              <a:t> edition</a:t>
            </a:r>
          </a:p>
          <a:p>
            <a:pPr lvl="1"/>
            <a:r>
              <a:rPr lang="en-US" dirty="0"/>
              <a:t>Chen &amp; </a:t>
            </a:r>
            <a:r>
              <a:rPr lang="en-US" dirty="0" err="1"/>
              <a:t>Madhyastha</a:t>
            </a:r>
            <a:r>
              <a:rPr lang="en-US" dirty="0"/>
              <a:t>, EECS 482 lecture notes, University of Michigan, Fall 2016</a:t>
            </a:r>
          </a:p>
        </p:txBody>
      </p:sp>
      <p:sp>
        <p:nvSpPr>
          <p:cNvPr id="4" name="Date Placeholder 3"/>
          <p:cNvSpPr>
            <a:spLocks noGrp="1"/>
          </p:cNvSpPr>
          <p:nvPr>
            <p:ph type="dt" sz="half" idx="10"/>
          </p:nvPr>
        </p:nvSpPr>
        <p:spPr/>
        <p:txBody>
          <a:bodyPr/>
          <a:lstStyle/>
          <a:p>
            <a:fld id="{8B3F4646-BD5D-49BD-B3AC-C385CC054558}" type="datetime1">
              <a:rPr lang="en-US" smtClean="0"/>
              <a:t>4/3/2019</a:t>
            </a:fld>
            <a:endParaRPr lang="en-US"/>
          </a:p>
        </p:txBody>
      </p:sp>
      <p:sp>
        <p:nvSpPr>
          <p:cNvPr id="5" name="Footer Placeholder 4"/>
          <p:cNvSpPr>
            <a:spLocks noGrp="1"/>
          </p:cNvSpPr>
          <p:nvPr>
            <p:ph type="ftr" sz="quarter" idx="11"/>
          </p:nvPr>
        </p:nvSpPr>
        <p:spPr/>
        <p:txBody>
          <a:bodyPr/>
          <a:lstStyle/>
          <a:p>
            <a:pPr>
              <a:defRPr/>
            </a:pPr>
            <a:r>
              <a:rPr lang="en-US" altLang="en-US"/>
              <a:t>Operating Systems: Lecture 24</a:t>
            </a:r>
          </a:p>
        </p:txBody>
      </p:sp>
      <p:sp>
        <p:nvSpPr>
          <p:cNvPr id="6" name="Slide Number Placeholder 5"/>
          <p:cNvSpPr>
            <a:spLocks noGrp="1"/>
          </p:cNvSpPr>
          <p:nvPr>
            <p:ph type="sldNum" sz="quarter" idx="12"/>
          </p:nvPr>
        </p:nvSpPr>
        <p:spPr/>
        <p:txBody>
          <a:bodyPr/>
          <a:lstStyle/>
          <a:p>
            <a:fld id="{2907D84A-D9E1-964C-B1EF-5C5C24A64F29}" type="slidenum">
              <a:rPr lang="en-US" smtClean="0"/>
              <a:pPr/>
              <a:t>27</a:t>
            </a:fld>
            <a:endParaRPr lang="en-US"/>
          </a:p>
        </p:txBody>
      </p:sp>
    </p:spTree>
    <p:extLst>
      <p:ext uri="{BB962C8B-B14F-4D97-AF65-F5344CB8AC3E}">
        <p14:creationId xmlns:p14="http://schemas.microsoft.com/office/powerpoint/2010/main" val="3911730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Memory management</a:t>
            </a:r>
            <a:endParaRPr lang="en-US" dirty="0"/>
          </a:p>
        </p:txBody>
      </p:sp>
      <p:sp>
        <p:nvSpPr>
          <p:cNvPr id="6147" name="Rectangle 1027"/>
          <p:cNvSpPr>
            <a:spLocks noGrp="1" noChangeArrowheads="1"/>
          </p:cNvSpPr>
          <p:nvPr>
            <p:ph idx="1"/>
          </p:nvPr>
        </p:nvSpPr>
        <p:spPr/>
        <p:txBody>
          <a:bodyPr>
            <a:normAutofit fontScale="92500"/>
          </a:bodyPr>
          <a:lstStyle/>
          <a:p>
            <a:r>
              <a:rPr lang="en-US" dirty="0"/>
              <a:t>Program brought (from disk) into memory and placed within a process to be run</a:t>
            </a:r>
          </a:p>
          <a:p>
            <a:r>
              <a:rPr lang="en-US" dirty="0"/>
              <a:t>Recall: process = 1+ threads in address space</a:t>
            </a:r>
          </a:p>
          <a:p>
            <a:pPr lvl="1"/>
            <a:r>
              <a:rPr lang="en-US" dirty="0"/>
              <a:t>Thread: set of executing instructions</a:t>
            </a:r>
          </a:p>
          <a:p>
            <a:pPr lvl="1"/>
            <a:r>
              <a:rPr lang="en-US" dirty="0"/>
              <a:t>Address space: all memory used by process as it runs</a:t>
            </a:r>
          </a:p>
          <a:p>
            <a:r>
              <a:rPr lang="en-US" dirty="0"/>
              <a:t>Characterizing address space</a:t>
            </a:r>
          </a:p>
          <a:p>
            <a:pPr lvl="1"/>
            <a:r>
              <a:rPr lang="en-US" dirty="0"/>
              <a:t>HW view: fixed amount of memory shared between processes</a:t>
            </a:r>
          </a:p>
          <a:p>
            <a:pPr lvl="1"/>
            <a:r>
              <a:rPr lang="en-US" dirty="0"/>
              <a:t>OS: each process has its own, large memory</a:t>
            </a:r>
          </a:p>
          <a:p>
            <a:pPr lvl="2"/>
            <a:r>
              <a:rPr lang="en-US" dirty="0">
                <a:solidFill>
                  <a:srgbClr val="0000FF"/>
                </a:solidFill>
              </a:rPr>
              <a:t>Logical</a:t>
            </a:r>
            <a:r>
              <a:rPr lang="en-US" dirty="0"/>
              <a:t> or </a:t>
            </a:r>
            <a:r>
              <a:rPr lang="en-US" dirty="0">
                <a:solidFill>
                  <a:srgbClr val="0000FF"/>
                </a:solidFill>
              </a:rPr>
              <a:t>virtual</a:t>
            </a:r>
            <a:r>
              <a:rPr lang="en-US" dirty="0"/>
              <a:t> address space</a:t>
            </a:r>
          </a:p>
          <a:p>
            <a:endParaRPr lang="en-US" dirty="0"/>
          </a:p>
          <a:p>
            <a:endParaRPr lang="en-US" dirty="0"/>
          </a:p>
        </p:txBody>
      </p:sp>
      <p:sp>
        <p:nvSpPr>
          <p:cNvPr id="2" name="Date Placeholder 1"/>
          <p:cNvSpPr>
            <a:spLocks noGrp="1"/>
          </p:cNvSpPr>
          <p:nvPr>
            <p:ph type="dt" sz="half" idx="10"/>
          </p:nvPr>
        </p:nvSpPr>
        <p:spPr/>
        <p:txBody>
          <a:bodyPr/>
          <a:lstStyle/>
          <a:p>
            <a:fld id="{E031DA8E-0987-4C92-AFED-1291E16245FF}" type="datetime1">
              <a:rPr lang="en-US" smtClean="0"/>
              <a:t>4/3/2019</a:t>
            </a:fld>
            <a:endParaRPr lang="en-US"/>
          </a:p>
        </p:txBody>
      </p:sp>
      <p:sp>
        <p:nvSpPr>
          <p:cNvPr id="3" name="Footer Placeholder 2"/>
          <p:cNvSpPr>
            <a:spLocks noGrp="1"/>
          </p:cNvSpPr>
          <p:nvPr>
            <p:ph type="ftr" sz="quarter" idx="11"/>
          </p:nvPr>
        </p:nvSpPr>
        <p:spPr/>
        <p:txBody>
          <a:bodyPr/>
          <a:lstStyle/>
          <a:p>
            <a:r>
              <a:rPr lang="en-US" altLang="en-US"/>
              <a:t>Operating Systems: Lecture 24</a:t>
            </a:r>
          </a:p>
        </p:txBody>
      </p:sp>
      <p:sp>
        <p:nvSpPr>
          <p:cNvPr id="4" name="Slide Number Placeholder 3"/>
          <p:cNvSpPr>
            <a:spLocks noGrp="1"/>
          </p:cNvSpPr>
          <p:nvPr>
            <p:ph type="sldNum" sz="quarter" idx="12"/>
          </p:nvPr>
        </p:nvSpPr>
        <p:spPr/>
        <p:txBody>
          <a:bodyPr/>
          <a:lstStyle/>
          <a:p>
            <a:fld id="{2907D84A-D9E1-964C-B1EF-5C5C24A64F29}" type="slidenum">
              <a:rPr lang="en-US" smtClean="0"/>
              <a:pPr/>
              <a:t>3</a:t>
            </a:fld>
            <a:endParaRPr lang="en-US"/>
          </a:p>
        </p:txBody>
      </p:sp>
    </p:spTree>
    <p:extLst>
      <p:ext uri="{BB962C8B-B14F-4D97-AF65-F5344CB8AC3E}">
        <p14:creationId xmlns:p14="http://schemas.microsoft.com/office/powerpoint/2010/main" val="2243512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 space-related abstractions</a:t>
            </a:r>
          </a:p>
        </p:txBody>
      </p:sp>
      <p:sp>
        <p:nvSpPr>
          <p:cNvPr id="3" name="Content Placeholder 2"/>
          <p:cNvSpPr>
            <a:spLocks noGrp="1"/>
          </p:cNvSpPr>
          <p:nvPr>
            <p:ph idx="1"/>
          </p:nvPr>
        </p:nvSpPr>
        <p:spPr/>
        <p:txBody>
          <a:bodyPr/>
          <a:lstStyle/>
          <a:p>
            <a:r>
              <a:rPr lang="en-US" dirty="0">
                <a:solidFill>
                  <a:srgbClr val="0000FF"/>
                </a:solidFill>
              </a:rPr>
              <a:t>Address independence</a:t>
            </a:r>
            <a:r>
              <a:rPr lang="en-US" dirty="0"/>
              <a:t>: same numeric address used in multiple processes, kept logically distinct</a:t>
            </a:r>
          </a:p>
          <a:p>
            <a:pPr lvl="1"/>
            <a:r>
              <a:rPr lang="en-US" dirty="0"/>
              <a:t>Most easily handled with </a:t>
            </a:r>
            <a:r>
              <a:rPr lang="en-US" dirty="0" err="1">
                <a:solidFill>
                  <a:srgbClr val="0000FF"/>
                </a:solidFill>
              </a:rPr>
              <a:t>relocatable</a:t>
            </a:r>
            <a:r>
              <a:rPr lang="en-US" dirty="0">
                <a:solidFill>
                  <a:srgbClr val="0000FF"/>
                </a:solidFill>
              </a:rPr>
              <a:t> code</a:t>
            </a:r>
            <a:endParaRPr lang="en-US" dirty="0"/>
          </a:p>
          <a:p>
            <a:r>
              <a:rPr lang="en-US" dirty="0">
                <a:solidFill>
                  <a:srgbClr val="0000FF"/>
                </a:solidFill>
              </a:rPr>
              <a:t>Protection</a:t>
            </a:r>
            <a:r>
              <a:rPr lang="en-US" dirty="0"/>
              <a:t>: one process can’t access another’s address space unless explicitly given access</a:t>
            </a:r>
          </a:p>
          <a:p>
            <a:r>
              <a:rPr lang="en-US" dirty="0">
                <a:solidFill>
                  <a:srgbClr val="0000FF"/>
                </a:solidFill>
              </a:rPr>
              <a:t>Virtual memory</a:t>
            </a:r>
            <a:r>
              <a:rPr lang="en-US" dirty="0"/>
              <a:t>: address space larger than physical memory </a:t>
            </a:r>
          </a:p>
          <a:p>
            <a:endParaRPr lang="en-US" dirty="0"/>
          </a:p>
        </p:txBody>
      </p:sp>
      <p:sp>
        <p:nvSpPr>
          <p:cNvPr id="4" name="Date Placeholder 3"/>
          <p:cNvSpPr>
            <a:spLocks noGrp="1"/>
          </p:cNvSpPr>
          <p:nvPr>
            <p:ph type="dt" sz="half" idx="10"/>
          </p:nvPr>
        </p:nvSpPr>
        <p:spPr/>
        <p:txBody>
          <a:bodyPr/>
          <a:lstStyle/>
          <a:p>
            <a:fld id="{38EC3CD2-8B47-4934-A9F4-531F733347E7}" type="datetime1">
              <a:rPr lang="en-US" smtClean="0"/>
              <a:t>4/3/2019</a:t>
            </a:fld>
            <a:endParaRPr lang="en-US"/>
          </a:p>
        </p:txBody>
      </p:sp>
      <p:sp>
        <p:nvSpPr>
          <p:cNvPr id="5" name="Footer Placeholder 4"/>
          <p:cNvSpPr>
            <a:spLocks noGrp="1"/>
          </p:cNvSpPr>
          <p:nvPr>
            <p:ph type="ftr" sz="quarter" idx="11"/>
          </p:nvPr>
        </p:nvSpPr>
        <p:spPr/>
        <p:txBody>
          <a:bodyPr/>
          <a:lstStyle/>
          <a:p>
            <a:pPr>
              <a:defRPr/>
            </a:pPr>
            <a:r>
              <a:rPr lang="en-US" altLang="en-US"/>
              <a:t>Operating Systems: Lecture 24</a:t>
            </a:r>
          </a:p>
        </p:txBody>
      </p:sp>
      <p:sp>
        <p:nvSpPr>
          <p:cNvPr id="6" name="Slide Number Placeholder 5"/>
          <p:cNvSpPr>
            <a:spLocks noGrp="1"/>
          </p:cNvSpPr>
          <p:nvPr>
            <p:ph type="sldNum" sz="quarter" idx="12"/>
          </p:nvPr>
        </p:nvSpPr>
        <p:spPr/>
        <p:txBody>
          <a:bodyPr/>
          <a:lstStyle/>
          <a:p>
            <a:fld id="{2907D84A-D9E1-964C-B1EF-5C5C24A64F29}" type="slidenum">
              <a:rPr lang="en-US" smtClean="0"/>
              <a:pPr/>
              <a:t>4</a:t>
            </a:fld>
            <a:endParaRPr lang="en-US"/>
          </a:p>
        </p:txBody>
      </p:sp>
    </p:spTree>
    <p:extLst>
      <p:ext uri="{BB962C8B-B14F-4D97-AF65-F5344CB8AC3E}">
        <p14:creationId xmlns:p14="http://schemas.microsoft.com/office/powerpoint/2010/main" val="84196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a:t>Address Binding</a:t>
            </a:r>
          </a:p>
        </p:txBody>
      </p:sp>
      <p:sp>
        <p:nvSpPr>
          <p:cNvPr id="9219" name="Content Placeholder 2"/>
          <p:cNvSpPr>
            <a:spLocks noGrp="1"/>
          </p:cNvSpPr>
          <p:nvPr>
            <p:ph idx="1"/>
          </p:nvPr>
        </p:nvSpPr>
        <p:spPr/>
        <p:txBody>
          <a:bodyPr>
            <a:normAutofit/>
          </a:bodyPr>
          <a:lstStyle/>
          <a:p>
            <a:r>
              <a:rPr lang="en-US" dirty="0"/>
              <a:t>Addresses represented in different ways at different stages of a program’</a:t>
            </a:r>
            <a:r>
              <a:rPr lang="en-US" altLang="ja-JP" dirty="0"/>
              <a:t>s life</a:t>
            </a:r>
          </a:p>
          <a:p>
            <a:pPr lvl="1"/>
            <a:r>
              <a:rPr lang="en-US" dirty="0"/>
              <a:t>Source code addresses usually symbolic</a:t>
            </a:r>
          </a:p>
          <a:p>
            <a:pPr lvl="1"/>
            <a:r>
              <a:rPr lang="en-US" dirty="0"/>
              <a:t>Compiled code addresses bind to </a:t>
            </a:r>
            <a:r>
              <a:rPr lang="en-US" dirty="0" err="1">
                <a:solidFill>
                  <a:srgbClr val="0000FF"/>
                </a:solidFill>
              </a:rPr>
              <a:t>relocatable</a:t>
            </a:r>
            <a:r>
              <a:rPr lang="en-US" dirty="0">
                <a:solidFill>
                  <a:srgbClr val="0000FF"/>
                </a:solidFill>
              </a:rPr>
              <a:t> </a:t>
            </a:r>
            <a:r>
              <a:rPr lang="en-US" dirty="0"/>
              <a:t>addresses</a:t>
            </a:r>
          </a:p>
          <a:p>
            <a:pPr lvl="2"/>
            <a:r>
              <a:rPr lang="en-US" dirty="0"/>
              <a:t>i.e. </a:t>
            </a:r>
            <a:r>
              <a:rPr lang="ja-JP" altLang="en-US" dirty="0"/>
              <a:t>“</a:t>
            </a:r>
            <a:r>
              <a:rPr lang="en-US" altLang="ja-JP" dirty="0"/>
              <a:t>14 bytes from beginning of this module</a:t>
            </a:r>
            <a:r>
              <a:rPr lang="ja-JP" altLang="en-US" dirty="0"/>
              <a:t>”</a:t>
            </a:r>
            <a:endParaRPr lang="en-US" altLang="ja-JP" dirty="0"/>
          </a:p>
          <a:p>
            <a:pPr lvl="1"/>
            <a:r>
              <a:rPr lang="en-US" dirty="0"/>
              <a:t>Linker or loader will bind </a:t>
            </a:r>
            <a:r>
              <a:rPr lang="en-US" dirty="0" err="1"/>
              <a:t>relocatable</a:t>
            </a:r>
            <a:r>
              <a:rPr lang="en-US" dirty="0"/>
              <a:t> addresses to absolute addresses</a:t>
            </a:r>
          </a:p>
          <a:p>
            <a:pPr lvl="2"/>
            <a:r>
              <a:rPr lang="en-US" dirty="0"/>
              <a:t>i.e. 74014</a:t>
            </a:r>
          </a:p>
          <a:p>
            <a:pPr lvl="1"/>
            <a:r>
              <a:rPr lang="en-US" dirty="0"/>
              <a:t>Each binding maps one address space to another</a:t>
            </a:r>
          </a:p>
          <a:p>
            <a:endParaRPr lang="en-US" dirty="0"/>
          </a:p>
          <a:p>
            <a:pPr lvl="1"/>
            <a:endParaRPr lang="en-US" dirty="0"/>
          </a:p>
        </p:txBody>
      </p:sp>
      <p:sp>
        <p:nvSpPr>
          <p:cNvPr id="4" name="Date Placeholder 3"/>
          <p:cNvSpPr>
            <a:spLocks noGrp="1"/>
          </p:cNvSpPr>
          <p:nvPr>
            <p:ph type="dt" sz="half" idx="10"/>
          </p:nvPr>
        </p:nvSpPr>
        <p:spPr/>
        <p:txBody>
          <a:bodyPr/>
          <a:lstStyle/>
          <a:p>
            <a:fld id="{F930FC93-224C-4D43-ACE6-79F6EF74A975}" type="datetime1">
              <a:rPr lang="en-US" smtClean="0"/>
              <a:t>4/3/2019</a:t>
            </a:fld>
            <a:endParaRPr lang="en-US"/>
          </a:p>
        </p:txBody>
      </p:sp>
      <p:sp>
        <p:nvSpPr>
          <p:cNvPr id="5" name="Footer Placeholder 4"/>
          <p:cNvSpPr>
            <a:spLocks noGrp="1"/>
          </p:cNvSpPr>
          <p:nvPr>
            <p:ph type="ftr" sz="quarter" idx="11"/>
          </p:nvPr>
        </p:nvSpPr>
        <p:spPr/>
        <p:txBody>
          <a:bodyPr/>
          <a:lstStyle/>
          <a:p>
            <a:pPr>
              <a:defRPr/>
            </a:pPr>
            <a:r>
              <a:rPr lang="en-US" altLang="en-US"/>
              <a:t>Operating Systems: Lecture 24</a:t>
            </a:r>
          </a:p>
        </p:txBody>
      </p:sp>
      <p:sp>
        <p:nvSpPr>
          <p:cNvPr id="6" name="Slide Number Placeholder 5"/>
          <p:cNvSpPr>
            <a:spLocks noGrp="1"/>
          </p:cNvSpPr>
          <p:nvPr>
            <p:ph type="sldNum" sz="quarter" idx="12"/>
          </p:nvPr>
        </p:nvSpPr>
        <p:spPr/>
        <p:txBody>
          <a:bodyPr/>
          <a:lstStyle/>
          <a:p>
            <a:fld id="{2907D84A-D9E1-964C-B1EF-5C5C24A64F29}" type="slidenum">
              <a:rPr lang="en-US" smtClean="0"/>
              <a:pPr/>
              <a:t>5</a:t>
            </a:fld>
            <a:endParaRPr lang="en-US"/>
          </a:p>
        </p:txBody>
      </p:sp>
    </p:spTree>
    <p:extLst>
      <p:ext uri="{BB962C8B-B14F-4D97-AF65-F5344CB8AC3E}">
        <p14:creationId xmlns:p14="http://schemas.microsoft.com/office/powerpoint/2010/main" val="938715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a:t>Address Binding (continued)</a:t>
            </a:r>
          </a:p>
        </p:txBody>
      </p:sp>
      <p:sp>
        <p:nvSpPr>
          <p:cNvPr id="10243" name="Rectangle 3"/>
          <p:cNvSpPr>
            <a:spLocks noGrp="1" noChangeArrowheads="1"/>
          </p:cNvSpPr>
          <p:nvPr>
            <p:ph idx="1"/>
          </p:nvPr>
        </p:nvSpPr>
        <p:spPr/>
        <p:txBody>
          <a:bodyPr>
            <a:normAutofit fontScale="85000" lnSpcReduction="10000"/>
          </a:bodyPr>
          <a:lstStyle/>
          <a:p>
            <a:r>
              <a:rPr lang="en-US" dirty="0"/>
              <a:t>Binding of instructions/data to memory addresses happens at 3 different stages</a:t>
            </a:r>
          </a:p>
          <a:p>
            <a:pPr lvl="1"/>
            <a:r>
              <a:rPr lang="en-US" dirty="0">
                <a:solidFill>
                  <a:srgbClr val="0000FF"/>
                </a:solidFill>
              </a:rPr>
              <a:t>Compile time</a:t>
            </a:r>
            <a:r>
              <a:rPr lang="en-US" dirty="0"/>
              <a:t>: If exact memory location known, absolute code can be generated</a:t>
            </a:r>
          </a:p>
          <a:p>
            <a:pPr lvl="2"/>
            <a:r>
              <a:rPr lang="en-US" dirty="0"/>
              <a:t>Must recompile code if starting location changes</a:t>
            </a:r>
          </a:p>
          <a:p>
            <a:pPr lvl="1"/>
            <a:r>
              <a:rPr lang="en-US" dirty="0">
                <a:solidFill>
                  <a:srgbClr val="0000FF"/>
                </a:solidFill>
              </a:rPr>
              <a:t>Load time</a:t>
            </a:r>
            <a:r>
              <a:rPr lang="en-US" dirty="0"/>
              <a:t>: Must generate </a:t>
            </a:r>
            <a:r>
              <a:rPr lang="en-US" dirty="0" err="1"/>
              <a:t>relocatable</a:t>
            </a:r>
            <a:r>
              <a:rPr lang="en-US" dirty="0"/>
              <a:t> code if memory location is not known at compile time</a:t>
            </a:r>
          </a:p>
          <a:p>
            <a:pPr lvl="1"/>
            <a:r>
              <a:rPr lang="en-US" dirty="0">
                <a:solidFill>
                  <a:srgbClr val="0000FF"/>
                </a:solidFill>
              </a:rPr>
              <a:t>Execution time</a:t>
            </a:r>
            <a:r>
              <a:rPr lang="en-US" dirty="0"/>
              <a:t>: Binding delayed until run time if the process can be moved during its execution from one memory segment to another</a:t>
            </a:r>
          </a:p>
          <a:p>
            <a:r>
              <a:rPr lang="en-US" dirty="0"/>
              <a:t>Execution time binding most common in </a:t>
            </a:r>
            <a:r>
              <a:rPr lang="en-US" dirty="0" err="1"/>
              <a:t>multiprogrammed</a:t>
            </a:r>
            <a:r>
              <a:rPr lang="en-US" dirty="0"/>
              <a:t> systems</a:t>
            </a:r>
          </a:p>
          <a:p>
            <a:pPr lvl="1"/>
            <a:r>
              <a:rPr lang="en-US" dirty="0"/>
              <a:t>Requires OS (&amp; HW) support for </a:t>
            </a:r>
            <a:r>
              <a:rPr lang="en-US" dirty="0">
                <a:solidFill>
                  <a:srgbClr val="0000FF"/>
                </a:solidFill>
              </a:rPr>
              <a:t>address translation</a:t>
            </a:r>
          </a:p>
          <a:p>
            <a:pPr lvl="1"/>
            <a:r>
              <a:rPr lang="en-US" dirty="0"/>
              <a:t>Only scheme in which logical, physical addresses differ</a:t>
            </a:r>
          </a:p>
        </p:txBody>
      </p:sp>
      <p:sp>
        <p:nvSpPr>
          <p:cNvPr id="4" name="Date Placeholder 3"/>
          <p:cNvSpPr>
            <a:spLocks noGrp="1"/>
          </p:cNvSpPr>
          <p:nvPr>
            <p:ph type="dt" sz="half" idx="10"/>
          </p:nvPr>
        </p:nvSpPr>
        <p:spPr/>
        <p:txBody>
          <a:bodyPr/>
          <a:lstStyle/>
          <a:p>
            <a:fld id="{3AD95464-A9CC-4F77-9047-5A4912E2E921}" type="datetime1">
              <a:rPr lang="en-US" smtClean="0"/>
              <a:t>4/3/2019</a:t>
            </a:fld>
            <a:endParaRPr lang="en-US"/>
          </a:p>
        </p:txBody>
      </p:sp>
      <p:sp>
        <p:nvSpPr>
          <p:cNvPr id="5" name="Footer Placeholder 4"/>
          <p:cNvSpPr>
            <a:spLocks noGrp="1"/>
          </p:cNvSpPr>
          <p:nvPr>
            <p:ph type="ftr" sz="quarter" idx="11"/>
          </p:nvPr>
        </p:nvSpPr>
        <p:spPr/>
        <p:txBody>
          <a:bodyPr/>
          <a:lstStyle/>
          <a:p>
            <a:pPr>
              <a:defRPr/>
            </a:pPr>
            <a:r>
              <a:rPr lang="en-US" altLang="en-US"/>
              <a:t>Operating Systems: Lecture 24</a:t>
            </a:r>
          </a:p>
        </p:txBody>
      </p:sp>
      <p:sp>
        <p:nvSpPr>
          <p:cNvPr id="6" name="Slide Number Placeholder 5"/>
          <p:cNvSpPr>
            <a:spLocks noGrp="1"/>
          </p:cNvSpPr>
          <p:nvPr>
            <p:ph type="sldNum" sz="quarter" idx="12"/>
          </p:nvPr>
        </p:nvSpPr>
        <p:spPr/>
        <p:txBody>
          <a:bodyPr/>
          <a:lstStyle/>
          <a:p>
            <a:fld id="{2907D84A-D9E1-964C-B1EF-5C5C24A64F29}" type="slidenum">
              <a:rPr lang="en-US" smtClean="0"/>
              <a:pPr/>
              <a:t>6</a:t>
            </a:fld>
            <a:endParaRPr lang="en-US"/>
          </a:p>
        </p:txBody>
      </p:sp>
    </p:spTree>
    <p:extLst>
      <p:ext uri="{BB962C8B-B14F-4D97-AF65-F5344CB8AC3E}">
        <p14:creationId xmlns:p14="http://schemas.microsoft.com/office/powerpoint/2010/main" val="1184764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Uni</a:t>
            </a:r>
            <a:r>
              <a:rPr lang="en-US" dirty="0"/>
              <a:t>-programmed systems</a:t>
            </a:r>
          </a:p>
        </p:txBody>
      </p:sp>
      <p:sp>
        <p:nvSpPr>
          <p:cNvPr id="3" name="Content Placeholder 2"/>
          <p:cNvSpPr>
            <a:spLocks noGrp="1"/>
          </p:cNvSpPr>
          <p:nvPr>
            <p:ph sz="half" idx="1"/>
          </p:nvPr>
        </p:nvSpPr>
        <p:spPr/>
        <p:txBody>
          <a:bodyPr/>
          <a:lstStyle/>
          <a:p>
            <a:r>
              <a:rPr lang="en-US" dirty="0"/>
              <a:t>1 process occupies memory at a time</a:t>
            </a:r>
          </a:p>
          <a:p>
            <a:r>
              <a:rPr lang="en-US" dirty="0"/>
              <a:t>Always loaded to same memory location</a:t>
            </a:r>
          </a:p>
          <a:p>
            <a:r>
              <a:rPr lang="en-US" dirty="0"/>
              <a:t>Space saved for OS</a:t>
            </a:r>
          </a:p>
          <a:p>
            <a:r>
              <a:rPr lang="en-US" dirty="0"/>
              <a:t>Problems?</a:t>
            </a:r>
          </a:p>
          <a:p>
            <a:pPr lvl="1"/>
            <a:r>
              <a:rPr lang="en-US" dirty="0"/>
              <a:t>Long context switch</a:t>
            </a:r>
          </a:p>
          <a:p>
            <a:pPr lvl="1"/>
            <a:r>
              <a:rPr lang="en-US" dirty="0"/>
              <a:t>Inflexibility</a:t>
            </a:r>
          </a:p>
          <a:p>
            <a:pPr lvl="2"/>
            <a:r>
              <a:rPr lang="en-US" dirty="0"/>
              <a:t>Wasted space</a:t>
            </a:r>
          </a:p>
          <a:p>
            <a:pPr lvl="2"/>
            <a:r>
              <a:rPr lang="en-US" dirty="0"/>
              <a:t>Not enough space</a:t>
            </a:r>
          </a:p>
        </p:txBody>
      </p:sp>
      <p:pic>
        <p:nvPicPr>
          <p:cNvPr id="8" name="Content Placeholder 7"/>
          <p:cNvPicPr>
            <a:picLocks noGrp="1" noChangeAspect="1"/>
          </p:cNvPicPr>
          <p:nvPr>
            <p:ph sz="half" idx="2"/>
          </p:nvPr>
        </p:nvPicPr>
        <p:blipFill>
          <a:blip r:embed="rId2"/>
          <a:srcRect t="-32605" b="-32605"/>
          <a:stretch>
            <a:fillRect/>
          </a:stretch>
        </p:blipFill>
        <p:spPr/>
      </p:pic>
      <p:sp>
        <p:nvSpPr>
          <p:cNvPr id="4" name="Date Placeholder 3"/>
          <p:cNvSpPr>
            <a:spLocks noGrp="1"/>
          </p:cNvSpPr>
          <p:nvPr>
            <p:ph type="dt" sz="half" idx="10"/>
          </p:nvPr>
        </p:nvSpPr>
        <p:spPr/>
        <p:txBody>
          <a:bodyPr/>
          <a:lstStyle/>
          <a:p>
            <a:fld id="{C12F3C28-B91E-4218-8D25-36C16D1C73B9}" type="datetime1">
              <a:rPr lang="en-US" smtClean="0"/>
              <a:t>4/3/2019</a:t>
            </a:fld>
            <a:endParaRPr lang="en-US"/>
          </a:p>
        </p:txBody>
      </p:sp>
      <p:sp>
        <p:nvSpPr>
          <p:cNvPr id="5" name="Footer Placeholder 4"/>
          <p:cNvSpPr>
            <a:spLocks noGrp="1"/>
          </p:cNvSpPr>
          <p:nvPr>
            <p:ph type="ftr" sz="quarter" idx="11"/>
          </p:nvPr>
        </p:nvSpPr>
        <p:spPr/>
        <p:txBody>
          <a:bodyPr/>
          <a:lstStyle/>
          <a:p>
            <a:pPr>
              <a:defRPr/>
            </a:pPr>
            <a:r>
              <a:rPr lang="en-US" altLang="en-US"/>
              <a:t>Operating Systems: Lecture 24</a:t>
            </a:r>
          </a:p>
        </p:txBody>
      </p:sp>
      <p:sp>
        <p:nvSpPr>
          <p:cNvPr id="6" name="Slide Number Placeholder 5"/>
          <p:cNvSpPr>
            <a:spLocks noGrp="1"/>
          </p:cNvSpPr>
          <p:nvPr>
            <p:ph type="sldNum" sz="quarter" idx="12"/>
          </p:nvPr>
        </p:nvSpPr>
        <p:spPr/>
        <p:txBody>
          <a:bodyPr/>
          <a:lstStyle/>
          <a:p>
            <a:fld id="{2907D84A-D9E1-964C-B1EF-5C5C24A64F29}" type="slidenum">
              <a:rPr lang="en-US" smtClean="0"/>
              <a:pPr/>
              <a:t>7</a:t>
            </a:fld>
            <a:endParaRPr lang="en-US"/>
          </a:p>
        </p:txBody>
      </p:sp>
    </p:spTree>
    <p:extLst>
      <p:ext uri="{BB962C8B-B14F-4D97-AF65-F5344CB8AC3E}">
        <p14:creationId xmlns:p14="http://schemas.microsoft.com/office/powerpoint/2010/main" val="1421651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Multiprogrammed</a:t>
            </a:r>
            <a:r>
              <a:rPr lang="en-US" dirty="0"/>
              <a:t> systems</a:t>
            </a:r>
          </a:p>
        </p:txBody>
      </p:sp>
      <p:sp>
        <p:nvSpPr>
          <p:cNvPr id="8" name="Content Placeholder 7"/>
          <p:cNvSpPr>
            <a:spLocks noGrp="1"/>
          </p:cNvSpPr>
          <p:nvPr>
            <p:ph idx="1"/>
          </p:nvPr>
        </p:nvSpPr>
        <p:spPr/>
        <p:txBody>
          <a:bodyPr>
            <a:normAutofit/>
          </a:bodyPr>
          <a:lstStyle/>
          <a:p>
            <a:r>
              <a:rPr lang="en-US" dirty="0"/>
              <a:t>Multiprogramming: &gt;1 process in memory at once</a:t>
            </a:r>
          </a:p>
          <a:p>
            <a:r>
              <a:rPr lang="en-US" dirty="0"/>
              <a:t>Major benefit: lower overhead on context switches</a:t>
            </a:r>
          </a:p>
          <a:p>
            <a:r>
              <a:rPr lang="en-US" dirty="0"/>
              <a:t>Downside: increased complexity</a:t>
            </a:r>
          </a:p>
          <a:p>
            <a:pPr lvl="1"/>
            <a:r>
              <a:rPr lang="en-US" dirty="0"/>
              <a:t>Requires address translation</a:t>
            </a:r>
          </a:p>
          <a:p>
            <a:pPr lvl="1"/>
            <a:r>
              <a:rPr lang="en-US" dirty="0"/>
              <a:t>Support for protection in translation mechanism</a:t>
            </a:r>
          </a:p>
          <a:p>
            <a:pPr marL="0" indent="0">
              <a:buNone/>
            </a:pPr>
            <a:endParaRPr lang="en-US" dirty="0"/>
          </a:p>
        </p:txBody>
      </p:sp>
      <p:sp>
        <p:nvSpPr>
          <p:cNvPr id="5" name="Date Placeholder 4"/>
          <p:cNvSpPr>
            <a:spLocks noGrp="1"/>
          </p:cNvSpPr>
          <p:nvPr>
            <p:ph type="dt" sz="half" idx="10"/>
          </p:nvPr>
        </p:nvSpPr>
        <p:spPr/>
        <p:txBody>
          <a:bodyPr/>
          <a:lstStyle/>
          <a:p>
            <a:fld id="{2DD84947-1BC0-48BD-8177-20C93A722ABB}" type="datetime1">
              <a:rPr lang="en-US" smtClean="0"/>
              <a:t>4/3/2019</a:t>
            </a:fld>
            <a:endParaRPr lang="en-US"/>
          </a:p>
        </p:txBody>
      </p:sp>
      <p:sp>
        <p:nvSpPr>
          <p:cNvPr id="6" name="Footer Placeholder 5"/>
          <p:cNvSpPr>
            <a:spLocks noGrp="1"/>
          </p:cNvSpPr>
          <p:nvPr>
            <p:ph type="ftr" sz="quarter" idx="11"/>
          </p:nvPr>
        </p:nvSpPr>
        <p:spPr/>
        <p:txBody>
          <a:bodyPr/>
          <a:lstStyle/>
          <a:p>
            <a:pPr>
              <a:defRPr/>
            </a:pPr>
            <a:r>
              <a:rPr lang="en-US" altLang="en-US"/>
              <a:t>Operating Systems: Lecture 24</a:t>
            </a:r>
          </a:p>
        </p:txBody>
      </p:sp>
      <p:sp>
        <p:nvSpPr>
          <p:cNvPr id="7" name="Slide Number Placeholder 6"/>
          <p:cNvSpPr>
            <a:spLocks noGrp="1"/>
          </p:cNvSpPr>
          <p:nvPr>
            <p:ph type="sldNum" sz="quarter" idx="12"/>
          </p:nvPr>
        </p:nvSpPr>
        <p:spPr/>
        <p:txBody>
          <a:bodyPr/>
          <a:lstStyle/>
          <a:p>
            <a:fld id="{2B5766FD-8371-0D43-B157-ACE940524EBF}" type="slidenum">
              <a:rPr lang="en-US" smtClean="0"/>
              <a:pPr/>
              <a:t>8</a:t>
            </a:fld>
            <a:endParaRPr lang="en-US"/>
          </a:p>
        </p:txBody>
      </p:sp>
    </p:spTree>
    <p:extLst>
      <p:ext uri="{BB962C8B-B14F-4D97-AF65-F5344CB8AC3E}">
        <p14:creationId xmlns:p14="http://schemas.microsoft.com/office/powerpoint/2010/main" val="2378782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C1904-F772-48F9-82B9-EC4F3EDF233F}"/>
              </a:ext>
            </a:extLst>
          </p:cNvPr>
          <p:cNvSpPr>
            <a:spLocks noGrp="1"/>
          </p:cNvSpPr>
          <p:nvPr>
            <p:ph type="title"/>
          </p:nvPr>
        </p:nvSpPr>
        <p:spPr/>
        <p:txBody>
          <a:bodyPr/>
          <a:lstStyle/>
          <a:p>
            <a:r>
              <a:rPr lang="en-US" dirty="0"/>
              <a:t>Address translation</a:t>
            </a:r>
          </a:p>
        </p:txBody>
      </p:sp>
      <p:sp>
        <p:nvSpPr>
          <p:cNvPr id="3" name="Content Placeholder 2">
            <a:extLst>
              <a:ext uri="{FF2B5EF4-FFF2-40B4-BE49-F238E27FC236}">
                <a16:creationId xmlns:a16="http://schemas.microsoft.com/office/drawing/2014/main" id="{533B930B-83B2-4F37-B9D8-8C33C49FE5C4}"/>
              </a:ext>
            </a:extLst>
          </p:cNvPr>
          <p:cNvSpPr>
            <a:spLocks noGrp="1"/>
          </p:cNvSpPr>
          <p:nvPr>
            <p:ph idx="1"/>
          </p:nvPr>
        </p:nvSpPr>
        <p:spPr/>
        <p:txBody>
          <a:bodyPr/>
          <a:lstStyle/>
          <a:p>
            <a:r>
              <a:rPr lang="en-US" dirty="0"/>
              <a:t>Convert addresses used in program to actual addresses used in system</a:t>
            </a:r>
          </a:p>
          <a:p>
            <a:r>
              <a:rPr lang="en-US" dirty="0"/>
              <a:t>Forms of address translation</a:t>
            </a:r>
          </a:p>
          <a:p>
            <a:pPr lvl="1"/>
            <a:r>
              <a:rPr lang="en-US" dirty="0"/>
              <a:t>Static address translation: translate addresses before execution (compile time, load time)</a:t>
            </a:r>
          </a:p>
          <a:p>
            <a:pPr lvl="2"/>
            <a:r>
              <a:rPr lang="en-US" dirty="0"/>
              <a:t>Can provide address independence; protection, virtual memory more difficult (VM almost impossible)</a:t>
            </a:r>
          </a:p>
          <a:p>
            <a:pPr lvl="1"/>
            <a:r>
              <a:rPr lang="en-US" dirty="0"/>
              <a:t>Dynamic address translation: translate addresses during execution</a:t>
            </a:r>
          </a:p>
          <a:p>
            <a:pPr lvl="2"/>
            <a:r>
              <a:rPr lang="en-US" dirty="0"/>
              <a:t>Translation can change as process runs!</a:t>
            </a:r>
          </a:p>
          <a:p>
            <a:endParaRPr lang="en-US" dirty="0"/>
          </a:p>
        </p:txBody>
      </p:sp>
      <p:sp>
        <p:nvSpPr>
          <p:cNvPr id="4" name="Date Placeholder 3">
            <a:extLst>
              <a:ext uri="{FF2B5EF4-FFF2-40B4-BE49-F238E27FC236}">
                <a16:creationId xmlns:a16="http://schemas.microsoft.com/office/drawing/2014/main" id="{7E6B8FBC-7382-441F-9236-C5E43F49E9FC}"/>
              </a:ext>
            </a:extLst>
          </p:cNvPr>
          <p:cNvSpPr>
            <a:spLocks noGrp="1"/>
          </p:cNvSpPr>
          <p:nvPr>
            <p:ph type="dt" sz="half" idx="10"/>
          </p:nvPr>
        </p:nvSpPr>
        <p:spPr/>
        <p:txBody>
          <a:bodyPr/>
          <a:lstStyle/>
          <a:p>
            <a:fld id="{BAF9A12C-CE9D-49AD-8D85-EE84F68C4764}" type="datetime1">
              <a:rPr lang="en-US" smtClean="0"/>
              <a:t>4/3/2019</a:t>
            </a:fld>
            <a:endParaRPr lang="en-US"/>
          </a:p>
        </p:txBody>
      </p:sp>
      <p:sp>
        <p:nvSpPr>
          <p:cNvPr id="5" name="Footer Placeholder 4">
            <a:extLst>
              <a:ext uri="{FF2B5EF4-FFF2-40B4-BE49-F238E27FC236}">
                <a16:creationId xmlns:a16="http://schemas.microsoft.com/office/drawing/2014/main" id="{726C2157-0E98-4AA6-AE41-6984B54A354C}"/>
              </a:ext>
            </a:extLst>
          </p:cNvPr>
          <p:cNvSpPr>
            <a:spLocks noGrp="1"/>
          </p:cNvSpPr>
          <p:nvPr>
            <p:ph type="ftr" sz="quarter" idx="11"/>
          </p:nvPr>
        </p:nvSpPr>
        <p:spPr/>
        <p:txBody>
          <a:bodyPr/>
          <a:lstStyle/>
          <a:p>
            <a:pPr>
              <a:defRPr/>
            </a:pPr>
            <a:r>
              <a:rPr lang="en-US" altLang="en-US"/>
              <a:t>Operating Systems: Lecture 24</a:t>
            </a:r>
          </a:p>
        </p:txBody>
      </p:sp>
      <p:sp>
        <p:nvSpPr>
          <p:cNvPr id="6" name="Slide Number Placeholder 5">
            <a:extLst>
              <a:ext uri="{FF2B5EF4-FFF2-40B4-BE49-F238E27FC236}">
                <a16:creationId xmlns:a16="http://schemas.microsoft.com/office/drawing/2014/main" id="{793CE156-3404-4F25-A0A5-1E56D6051621}"/>
              </a:ext>
            </a:extLst>
          </p:cNvPr>
          <p:cNvSpPr>
            <a:spLocks noGrp="1"/>
          </p:cNvSpPr>
          <p:nvPr>
            <p:ph type="sldNum" sz="quarter" idx="12"/>
          </p:nvPr>
        </p:nvSpPr>
        <p:spPr/>
        <p:txBody>
          <a:bodyPr/>
          <a:lstStyle/>
          <a:p>
            <a:fld id="{2907D84A-D9E1-964C-B1EF-5C5C24A64F29}" type="slidenum">
              <a:rPr lang="en-US" smtClean="0"/>
              <a:pPr/>
              <a:t>9</a:t>
            </a:fld>
            <a:endParaRPr lang="en-US"/>
          </a:p>
        </p:txBody>
      </p:sp>
    </p:spTree>
    <p:extLst>
      <p:ext uri="{BB962C8B-B14F-4D97-AF65-F5344CB8AC3E}">
        <p14:creationId xmlns:p14="http://schemas.microsoft.com/office/powerpoint/2010/main" val="304639280"/>
      </p:ext>
    </p:extLst>
  </p:cSld>
  <p:clrMapOvr>
    <a:masterClrMapping/>
  </p:clrMapOvr>
</p:sld>
</file>

<file path=ppt/theme/theme1.xml><?xml version="1.0" encoding="utf-8"?>
<a:theme xmlns:a="http://schemas.openxmlformats.org/drawingml/2006/main" name="Edge">
  <a:themeElements>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13389</TotalTime>
  <Words>1747</Words>
  <Application>Microsoft Office PowerPoint</Application>
  <PresentationFormat>On-screen Show (4:3)</PresentationFormat>
  <Paragraphs>334</Paragraphs>
  <Slides>27</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Garamond</vt:lpstr>
      <vt:lpstr>Helvetica</vt:lpstr>
      <vt:lpstr>Wingdings</vt:lpstr>
      <vt:lpstr>Edge</vt:lpstr>
      <vt:lpstr>EECE.4810/EECE.5730 Operating Systems</vt:lpstr>
      <vt:lpstr>Lecture outline</vt:lpstr>
      <vt:lpstr>Memory management</vt:lpstr>
      <vt:lpstr>Address space-related abstractions</vt:lpstr>
      <vt:lpstr>Address Binding</vt:lpstr>
      <vt:lpstr>Address Binding (continued)</vt:lpstr>
      <vt:lpstr>Uni-programmed systems</vt:lpstr>
      <vt:lpstr>Multiprogrammed systems</vt:lpstr>
      <vt:lpstr>Address translation</vt:lpstr>
      <vt:lpstr>Dynamic address translation</vt:lpstr>
      <vt:lpstr>Address Translation Concept</vt:lpstr>
      <vt:lpstr>Forms of address translation</vt:lpstr>
      <vt:lpstr>Base and bounds</vt:lpstr>
      <vt:lpstr>Virtually Addressed Base and Bounds</vt:lpstr>
      <vt:lpstr>Base and bounds pros/cons</vt:lpstr>
      <vt:lpstr>Base and bounds pros/cons (continued)</vt:lpstr>
      <vt:lpstr>Fragmentation</vt:lpstr>
      <vt:lpstr>Base and bounds sharing</vt:lpstr>
      <vt:lpstr>Multiple-partition allocation </vt:lpstr>
      <vt:lpstr>Storage Allocation Problem</vt:lpstr>
      <vt:lpstr>Storage allocation example</vt:lpstr>
      <vt:lpstr>Example solution: first fit</vt:lpstr>
      <vt:lpstr>Example solution: best fit</vt:lpstr>
      <vt:lpstr>Example solution: worst fit</vt:lpstr>
      <vt:lpstr>Growing memory regions independently</vt:lpstr>
      <vt:lpstr>Final notes</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Application Programming</dc:title>
  <dc:creator>geigerm</dc:creator>
  <cp:lastModifiedBy>Geiger, Michael J</cp:lastModifiedBy>
  <cp:revision>3514</cp:revision>
  <dcterms:created xsi:type="dcterms:W3CDTF">2006-04-03T05:03:01Z</dcterms:created>
  <dcterms:modified xsi:type="dcterms:W3CDTF">2019-04-03T14:27:46Z</dcterms:modified>
</cp:coreProperties>
</file>