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568" r:id="rId4"/>
    <p:sldId id="569" r:id="rId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62B204-07AD-4350-BFEA-F0CFE5E22AE9}" v="2" dt="2019-03-14T00:40:52.8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 varScale="1">
        <p:scale>
          <a:sx n="91" d="100"/>
          <a:sy n="91" d="100"/>
        </p:scale>
        <p:origin x="639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5062B204-07AD-4350-BFEA-F0CFE5E22AE9}"/>
    <pc:docChg chg="custSel delSld modSld">
      <pc:chgData name="Geiger, Michael J" userId="13cae92b-b37c-450b-a449-82fcae19569d" providerId="ADAL" clId="{5062B204-07AD-4350-BFEA-F0CFE5E22AE9}" dt="2019-03-14T00:40:36.469" v="222" actId="20577"/>
      <pc:docMkLst>
        <pc:docMk/>
      </pc:docMkLst>
      <pc:sldChg chg="modSp">
        <pc:chgData name="Geiger, Michael J" userId="13cae92b-b37c-450b-a449-82fcae19569d" providerId="ADAL" clId="{5062B204-07AD-4350-BFEA-F0CFE5E22AE9}" dt="2019-03-14T00:40:36.469" v="222" actId="20577"/>
        <pc:sldMkLst>
          <pc:docMk/>
          <pc:sldMk cId="0" sldId="256"/>
        </pc:sldMkLst>
        <pc:spChg chg="mod">
          <ac:chgData name="Geiger, Michael J" userId="13cae92b-b37c-450b-a449-82fcae19569d" providerId="ADAL" clId="{5062B204-07AD-4350-BFEA-F0CFE5E22AE9}" dt="2019-03-14T00:40:36.469" v="222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5062B204-07AD-4350-BFEA-F0CFE5E22AE9}" dt="2019-03-08T18:37:48.585" v="26" actId="20577"/>
        <pc:sldMkLst>
          <pc:docMk/>
          <pc:sldMk cId="0" sldId="257"/>
        </pc:sldMkLst>
        <pc:spChg chg="mod">
          <ac:chgData name="Geiger, Michael J" userId="13cae92b-b37c-450b-a449-82fcae19569d" providerId="ADAL" clId="{5062B204-07AD-4350-BFEA-F0CFE5E22AE9}" dt="2019-03-08T18:37:48.585" v="26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5062B204-07AD-4350-BFEA-F0CFE5E22AE9}" dt="2019-03-08T18:40:13.978" v="155" actId="20577"/>
        <pc:sldMkLst>
          <pc:docMk/>
          <pc:sldMk cId="979995597" sldId="568"/>
        </pc:sldMkLst>
        <pc:spChg chg="mod">
          <ac:chgData name="Geiger, Michael J" userId="13cae92b-b37c-450b-a449-82fcae19569d" providerId="ADAL" clId="{5062B204-07AD-4350-BFEA-F0CFE5E22AE9}" dt="2019-03-08T18:39:04.306" v="103" actId="1037"/>
          <ac:spMkLst>
            <pc:docMk/>
            <pc:sldMk cId="979995597" sldId="568"/>
            <ac:spMk id="3" creationId="{00000000-0000-0000-0000-000000000000}"/>
          </ac:spMkLst>
        </pc:spChg>
        <pc:spChg chg="mod">
          <ac:chgData name="Geiger, Michael J" userId="13cae92b-b37c-450b-a449-82fcae19569d" providerId="ADAL" clId="{5062B204-07AD-4350-BFEA-F0CFE5E22AE9}" dt="2019-03-08T18:40:13.978" v="155" actId="20577"/>
          <ac:spMkLst>
            <pc:docMk/>
            <pc:sldMk cId="979995597" sldId="568"/>
            <ac:spMk id="7" creationId="{00000000-0000-0000-0000-000000000000}"/>
          </ac:spMkLst>
        </pc:spChg>
      </pc:sldChg>
      <pc:sldChg chg="modSp">
        <pc:chgData name="Geiger, Michael J" userId="13cae92b-b37c-450b-a449-82fcae19569d" providerId="ADAL" clId="{5062B204-07AD-4350-BFEA-F0CFE5E22AE9}" dt="2019-03-08T18:41:08.355" v="214" actId="20577"/>
        <pc:sldMkLst>
          <pc:docMk/>
          <pc:sldMk cId="1009550036" sldId="569"/>
        </pc:sldMkLst>
        <pc:spChg chg="mod">
          <ac:chgData name="Geiger, Michael J" userId="13cae92b-b37c-450b-a449-82fcae19569d" providerId="ADAL" clId="{5062B204-07AD-4350-BFEA-F0CFE5E22AE9}" dt="2019-03-08T18:41:08.355" v="214" actId="20577"/>
          <ac:spMkLst>
            <pc:docMk/>
            <pc:sldMk cId="1009550036" sldId="569"/>
            <ac:spMk id="2560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CF7179-093B-42FA-B6B6-18B8A8B68ADA}" type="datetime1">
              <a:rPr lang="en-US" smtClean="0"/>
              <a:t>3/13/2019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Exam 1 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183D7-2F66-44E8-B96E-363CBEB6913C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Exam 1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979D5-6858-46B8-8A69-EA1ECF834736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Exam 1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1768A0-A56F-4507-BDE7-1717F230AEFD}" type="datetime1">
              <a:rPr lang="en-US" smtClean="0"/>
              <a:t>3/13/2019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Exam 1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0A347-00DF-419B-A1E2-7448F267DFC3}" type="datetime1">
              <a:rPr lang="en-US" smtClean="0"/>
              <a:t>3/13/2019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Exam 1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A4380-4D4D-4A6B-9634-3304AB6AC8B4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Exam 1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15E7F-8E24-40FC-87AB-733870924040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Exam 1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74D61-3BA8-4E77-B3D5-6662771F2F60}" type="datetime1">
              <a:rPr lang="en-US" smtClean="0"/>
              <a:t>3/13/2019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Exam 1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899B6-A673-47AC-9344-B53EA9E287DE}" type="datetime1">
              <a:rPr lang="en-US" smtClean="0"/>
              <a:t>3/13/2019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Exam 1 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D07D7-C614-472F-9E27-4548F2614886}" type="datetime1">
              <a:rPr lang="en-US" smtClean="0"/>
              <a:t>3/13/2019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Exam 1 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85EE6-7A6B-407C-A5E3-9B5223ACDFB3}" type="datetime1">
              <a:rPr lang="en-US" smtClean="0"/>
              <a:t>3/13/2019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Exam 1 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8585C-DF03-492B-A78E-A411E29A926F}" type="datetime1">
              <a:rPr lang="en-US" smtClean="0"/>
              <a:t>3/13/2019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Exam 1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706CD-B4F4-4948-B10B-EE26D3DA752F}" type="datetime1">
              <a:rPr lang="en-US" smtClean="0"/>
              <a:t>3/13/2019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Exam 1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40B1AA8-82BA-4A28-BBA5-E14219CF9CAB}" type="datetime1">
              <a:rPr lang="en-US" smtClean="0"/>
              <a:t>3/13/2019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Operating Systems: Exam 1 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EECE.4810/EECE.5730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17: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Review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Program 2 due 3/20 (W after Spring Break)</a:t>
            </a:r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Exam 1 Review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please come up to get your exam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Next time (M 3/18)</a:t>
            </a:r>
          </a:p>
          <a:p>
            <a:pPr lvl="1"/>
            <a:r>
              <a:rPr lang="en-US" dirty="0"/>
              <a:t>Processor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9009401-4980-431B-A2B1-018C06DAD069}" type="datetime1">
              <a:rPr lang="en-US" smtClean="0">
                <a:latin typeface="Garamond"/>
              </a:rPr>
              <a:t>3/13/2019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Exam 1 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Exam 1 stats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038600" cy="498792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u="sng" dirty="0">
                <a:ea typeface="+mn-ea"/>
              </a:rPr>
              <a:t>EECE.4810 stats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Average: 73.3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Median: 77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Std. deviation: 16.3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Max: 99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Q1: 24.9 / 32 (78%)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Q2: 13.8 / 22 (63%)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Q3: 20.6 / 26 (79%)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Q4: 13.9 / 20 (70%)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267200" y="1143000"/>
            <a:ext cx="4495800" cy="498792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u="sng" dirty="0">
                <a:ea typeface="+mn-ea"/>
              </a:rPr>
              <a:t>EECE.5730 stats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Average: 83.1/115 (72%)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Median: 86.5/115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Std. deviation: 19.8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Max: 113/115 (98.3%)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Q1: 33.5 / 40 (84%)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Q2: 15.6 / 27 (54%)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Q3: 21.1 / 26 (81%)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Q4: 12.9 / 20 (65%)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5B4204-D831-482B-9215-C694028B2AE6}" type="datetime1">
              <a:rPr lang="en-US" smtClean="0">
                <a:latin typeface="Garamond" charset="0"/>
              </a:rPr>
              <a:t>3/13/2019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Exam 1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697E4D-E27A-BB4F-9644-AAAB5C945D05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99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</a:t>
            </a:r>
          </a:p>
          <a:p>
            <a:pPr lvl="1"/>
            <a:r>
              <a:rPr lang="en-US" dirty="0"/>
              <a:t>Processor scheduling (Monday, 3/18)</a:t>
            </a:r>
          </a:p>
          <a:p>
            <a:r>
              <a:rPr lang="en-US" dirty="0"/>
              <a:t>Enjoy your Spring Break!</a:t>
            </a:r>
          </a:p>
          <a:p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Program 2 due 3/20 (W after Spring Break)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CA0BFEB-E11C-44C0-A685-D3D475533F67}" type="datetime1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Exam 1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50036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12796</TotalTime>
  <Words>225</Words>
  <Application>Microsoft Office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Garamond</vt:lpstr>
      <vt:lpstr>Wingdings</vt:lpstr>
      <vt:lpstr>Edge</vt:lpstr>
      <vt:lpstr>EECE.4810/EECE.5730 Operating Systems</vt:lpstr>
      <vt:lpstr>Lecture outline</vt:lpstr>
      <vt:lpstr>Exam 1 stats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3438</cp:revision>
  <dcterms:created xsi:type="dcterms:W3CDTF">2006-04-03T05:03:01Z</dcterms:created>
  <dcterms:modified xsi:type="dcterms:W3CDTF">2019-03-14T00:40:53Z</dcterms:modified>
</cp:coreProperties>
</file>