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92" r:id="rId1"/>
  </p:sldMasterIdLst>
  <p:notesMasterIdLst>
    <p:notesMasterId r:id="rId6"/>
  </p:notesMasterIdLst>
  <p:handoutMasterIdLst>
    <p:handoutMasterId r:id="rId7"/>
  </p:handoutMasterIdLst>
  <p:sldIdLst>
    <p:sldId id="256" r:id="rId2"/>
    <p:sldId id="517" r:id="rId3"/>
    <p:sldId id="519" r:id="rId4"/>
    <p:sldId id="520" r:id="rId5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-2072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5" d="100"/>
          <a:sy n="75" d="100"/>
        </p:scale>
        <p:origin x="-1548" y="-8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handoutMaster" Target="handoutMasters/handoutMaster1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cs typeface="Arial" charset="0"/>
              </a:defRPr>
            </a:lvl1pPr>
          </a:lstStyle>
          <a:p>
            <a:pPr>
              <a:defRPr/>
            </a:pPr>
            <a:fld id="{A47938C9-3B44-214E-8A8D-DDDAB76E3C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46052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8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cs typeface="Arial" charset="0"/>
              </a:defRPr>
            </a:lvl1pPr>
          </a:lstStyle>
          <a:p>
            <a:pPr>
              <a:defRPr/>
            </a:pPr>
            <a:fld id="{98A1E025-9916-7741-A194-DEC95E63E2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805210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7A594FB9-EE68-1D40-9E09-A8FB4F211191}" type="slidenum">
              <a:rPr lang="en-US" sz="1200"/>
              <a:pPr eaLnBrk="1" hangingPunct="1"/>
              <a:t>2</a:t>
            </a:fld>
            <a:endParaRPr lang="en-US" sz="1200"/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4290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6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3276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5052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C2FDE39-062E-F34A-A865-0A62475FDF5D}" type="datetime1">
              <a:rPr lang="en-US"/>
              <a:pPr>
                <a:defRPr/>
              </a:pPr>
              <a:t>2/29/16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Microprocessors I:  Lecture 10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7F9EF69-1C3E-4642-A1D4-85170916E4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66934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338555-BA00-5040-A2DA-5E62D6EE73E5}" type="datetime1">
              <a:rPr lang="en-US"/>
              <a:pPr>
                <a:defRPr/>
              </a:pPr>
              <a:t>2/29/16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Microprocessors I:  Lecture 10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D8836A-2B06-6C4A-8CED-91BDA9A41B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75291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7BCA53-097E-D148-9ECC-95E4A9D2E06D}" type="datetime1">
              <a:rPr lang="en-US"/>
              <a:pPr>
                <a:defRPr/>
              </a:pPr>
              <a:t>2/29/16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Microprocessors I:  Lecture 10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63B56F-1830-6045-A594-4B0DD2A6A9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36088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8229600" cy="24177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713163"/>
            <a:ext cx="8229600" cy="24177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B51A41-FA14-734D-B58C-9B48FF3689C8}" type="datetime1">
              <a:rPr lang="en-US"/>
              <a:pPr>
                <a:defRPr/>
              </a:pPr>
              <a:t>2/29/16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Microprocessors I:  Lecture 10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36F799-704E-9D48-8B18-9F1101C12C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7104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AABA29-41DE-F643-8451-85805B2B9080}" type="datetime1">
              <a:rPr lang="en-US"/>
              <a:pPr>
                <a:defRPr/>
              </a:pPr>
              <a:t>2/29/16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Microprocessors I:  Lecture 10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96B648-5CC1-9A4F-B2DF-5D86621A90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5660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9A0A6D-3F8D-184D-A506-1FC1B6940978}" type="datetime1">
              <a:rPr lang="en-US"/>
              <a:pPr>
                <a:defRPr/>
              </a:pPr>
              <a:t>2/29/16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Microprocessors I:  Lecture 10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2AC35C-8F00-8742-9762-AB27B4347C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8320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8BD049-C9DF-7342-AFB3-30ABCB61A06E}" type="datetime1">
              <a:rPr lang="en-US"/>
              <a:pPr>
                <a:defRPr/>
              </a:pPr>
              <a:t>2/29/16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Microprocessors I:  Lecture 10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CB24C6-B633-F642-94B9-35C544CCDD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39799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916E4D-55B2-8D4D-ACA2-9C3071CE7525}" type="datetime1">
              <a:rPr lang="en-US"/>
              <a:pPr>
                <a:defRPr/>
              </a:pPr>
              <a:t>2/29/16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Microprocessors I:  Lecture 10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D3332C-F62F-B740-8F25-90CE1753A0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84497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DBACC7-FFF6-5341-B7CC-8287314015C4}" type="datetime1">
              <a:rPr lang="en-US"/>
              <a:pPr>
                <a:defRPr/>
              </a:pPr>
              <a:t>2/29/16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Microprocessors I:  Lecture 10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236A81-2F1C-0C43-AD1A-14C7283244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18013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8AAA58-4911-1149-9A9C-05A4DA00EEFC}" type="datetime1">
              <a:rPr lang="en-US"/>
              <a:pPr>
                <a:defRPr/>
              </a:pPr>
              <a:t>2/29/16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Microprocessors I:  Lecture 10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F82982-6396-9343-A9B9-7D4A0BEB66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1065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587829-D1F8-C546-A865-391D09578669}" type="datetime1">
              <a:rPr lang="en-US"/>
              <a:pPr>
                <a:defRPr/>
              </a:pPr>
              <a:t>2/29/16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Microprocessors I:  Lecture 10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3B788D-6E51-D24C-B51A-370C1F3709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62603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C080CF-A158-8747-BC5C-DE73FA7EB622}" type="datetime1">
              <a:rPr lang="en-US"/>
              <a:pPr>
                <a:defRPr/>
              </a:pPr>
              <a:t>2/29/16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Microprocessors I:  Lecture 10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B81624-AC44-9043-8542-A95EB26640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53923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F7F711-0F61-9649-BF4C-293ED3A30714}" type="datetime1">
              <a:rPr lang="en-US"/>
              <a:pPr>
                <a:defRPr/>
              </a:pPr>
              <a:t>2/29/16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Microprocessors I:  Lecture 10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17F0F2-87E5-634E-BD2D-9B268E2EA3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7394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712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43000"/>
            <a:ext cx="8229600" cy="498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266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Garamond" charset="0"/>
                <a:cs typeface="Arial" charset="0"/>
              </a:defRPr>
            </a:lvl1pPr>
          </a:lstStyle>
          <a:p>
            <a:pPr>
              <a:defRPr/>
            </a:pPr>
            <a:fld id="{9C855CF0-BCD7-EF41-B5FB-7F1C32334F98}" type="datetime1">
              <a:rPr lang="en-US"/>
              <a:pPr>
                <a:defRPr/>
              </a:pPr>
              <a:t>2/29/16</a:t>
            </a:fld>
            <a:endParaRPr lang="en-US"/>
          </a:p>
        </p:txBody>
      </p:sp>
      <p:sp>
        <p:nvSpPr>
          <p:cNvPr id="3266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  <a:ea typeface="+mn-ea"/>
                <a:cs typeface="Arial" charset="0"/>
              </a:defRPr>
            </a:lvl1pPr>
          </a:lstStyle>
          <a:p>
            <a:pPr>
              <a:defRPr/>
            </a:pPr>
            <a:r>
              <a:rPr lang="en-US" altLang="en-US"/>
              <a:t>Microprocessors I:  Lecture 10</a:t>
            </a:r>
          </a:p>
        </p:txBody>
      </p:sp>
      <p:sp>
        <p:nvSpPr>
          <p:cNvPr id="3266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Garamond" charset="0"/>
                <a:cs typeface="Arial" charset="0"/>
              </a:defRPr>
            </a:lvl1pPr>
          </a:lstStyle>
          <a:p>
            <a:pPr>
              <a:defRPr/>
            </a:pPr>
            <a:fld id="{6102135E-8345-1145-8C21-10E2819AB0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82" r:id="rId1"/>
    <p:sldLayoutId id="2147484670" r:id="rId2"/>
    <p:sldLayoutId id="2147484671" r:id="rId3"/>
    <p:sldLayoutId id="2147484672" r:id="rId4"/>
    <p:sldLayoutId id="2147484673" r:id="rId5"/>
    <p:sldLayoutId id="2147484674" r:id="rId6"/>
    <p:sldLayoutId id="2147484675" r:id="rId7"/>
    <p:sldLayoutId id="2147484676" r:id="rId8"/>
    <p:sldLayoutId id="2147484677" r:id="rId9"/>
    <p:sldLayoutId id="2147484678" r:id="rId10"/>
    <p:sldLayoutId id="2147484679" r:id="rId11"/>
    <p:sldLayoutId id="2147484680" r:id="rId12"/>
    <p:sldLayoutId id="2147484681" r:id="rId13"/>
  </p:sldLayoutIdLst>
  <p:timing>
    <p:tnLst>
      <p:par>
        <p:cTn xmlns:p14="http://schemas.microsoft.com/office/powerpoint/2010/main"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30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charset="0"/>
        <a:buChar char="q"/>
        <a:defRPr sz="2600">
          <a:solidFill>
            <a:schemeClr val="tx1"/>
          </a:solidFill>
          <a:latin typeface="+mn-lt"/>
          <a:ea typeface="ＭＳ Ｐゴシック" charset="0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2200">
          <a:solidFill>
            <a:schemeClr val="tx1"/>
          </a:solidFill>
          <a:latin typeface="+mn-lt"/>
          <a:ea typeface="ＭＳ Ｐゴシック" charset="0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0"/>
        <a:buChar char="q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0"/>
        <a:buChar char="§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295400"/>
            <a:ext cx="7851775" cy="2133600"/>
          </a:xfrm>
        </p:spPr>
        <p:txBody>
          <a:bodyPr/>
          <a:lstStyle/>
          <a:p>
            <a:pPr algn="ctr" eaLnBrk="1" hangingPunct="1"/>
            <a:r>
              <a:rPr lang="en-US" sz="4600" dirty="0" smtClean="0">
                <a:latin typeface="Garamond" charset="0"/>
              </a:rPr>
              <a:t>EECE.3170</a:t>
            </a:r>
            <a:br>
              <a:rPr lang="en-US" sz="4600" dirty="0" smtClean="0">
                <a:latin typeface="Garamond" charset="0"/>
              </a:rPr>
            </a:br>
            <a:r>
              <a:rPr lang="en-US" sz="4600" dirty="0" smtClean="0">
                <a:latin typeface="Garamond" charset="0"/>
              </a:rPr>
              <a:t>Microprocessor </a:t>
            </a:r>
            <a:r>
              <a:rPr lang="en-US" sz="4600" dirty="0">
                <a:latin typeface="Garamond" charset="0"/>
              </a:rPr>
              <a:t>Systems Design I</a:t>
            </a:r>
          </a:p>
        </p:txBody>
      </p:sp>
      <p:sp>
        <p:nvSpPr>
          <p:cNvPr id="1741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3505200"/>
            <a:ext cx="7848600" cy="30480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Arial" charset="0"/>
              </a:rPr>
              <a:t>Instructor:  Dr. Michael Geiger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Spring 2016</a:t>
            </a: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b="1" dirty="0">
                <a:solidFill>
                  <a:srgbClr val="0000FF"/>
                </a:solidFill>
                <a:latin typeface="Arial" charset="0"/>
              </a:rPr>
              <a:t>Lecture </a:t>
            </a:r>
            <a:r>
              <a:rPr lang="en-US" b="1" dirty="0" smtClean="0">
                <a:solidFill>
                  <a:srgbClr val="0000FF"/>
                </a:solidFill>
                <a:latin typeface="Arial" charset="0"/>
              </a:rPr>
              <a:t>15: </a:t>
            </a:r>
            <a:r>
              <a:rPr lang="en-US" dirty="0" smtClean="0">
                <a:latin typeface="Arial" charset="0"/>
              </a:rPr>
              <a:t> </a:t>
            </a: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Arial" charset="0"/>
              </a:rPr>
              <a:t>Exam 1 Review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Lecture outline</a:t>
            </a:r>
          </a:p>
        </p:txBody>
      </p:sp>
      <p:sp>
        <p:nvSpPr>
          <p:cNvPr id="18434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latin typeface="Arial" charset="0"/>
              </a:rPr>
              <a:t>Announcements/reminders</a:t>
            </a:r>
          </a:p>
          <a:p>
            <a:pPr lvl="1"/>
            <a:r>
              <a:rPr lang="en-US" dirty="0" smtClean="0">
                <a:latin typeface="Arial" charset="0"/>
              </a:rPr>
              <a:t>Please see me for </a:t>
            </a:r>
            <a:r>
              <a:rPr lang="en-US" smtClean="0">
                <a:latin typeface="Arial" charset="0"/>
              </a:rPr>
              <a:t>your exam</a:t>
            </a:r>
          </a:p>
          <a:p>
            <a:pPr lvl="1"/>
            <a:r>
              <a:rPr lang="en-US" dirty="0" smtClean="0">
                <a:latin typeface="Arial" charset="0"/>
              </a:rPr>
              <a:t>HW </a:t>
            </a:r>
            <a:r>
              <a:rPr lang="en-US" dirty="0" smtClean="0">
                <a:latin typeface="Arial" charset="0"/>
              </a:rPr>
              <a:t>4 due 1:00 PM, Friday, 3/4</a:t>
            </a:r>
            <a:endParaRPr lang="en-US" dirty="0">
              <a:latin typeface="Arial" charset="0"/>
            </a:endParaRPr>
          </a:p>
          <a:p>
            <a:r>
              <a:rPr lang="en-US" dirty="0" smtClean="0">
                <a:latin typeface="Arial" charset="0"/>
              </a:rPr>
              <a:t>Today’</a:t>
            </a:r>
            <a:r>
              <a:rPr lang="en-US" altLang="ja-JP" dirty="0" smtClean="0">
                <a:latin typeface="Arial" charset="0"/>
              </a:rPr>
              <a:t>s </a:t>
            </a:r>
            <a:r>
              <a:rPr lang="en-US" altLang="ja-JP" dirty="0">
                <a:latin typeface="Arial" charset="0"/>
              </a:rPr>
              <a:t>lecture: Exam 1 Review</a:t>
            </a:r>
          </a:p>
          <a:p>
            <a:pPr lvl="1"/>
            <a:r>
              <a:rPr lang="en-US" dirty="0" smtClean="0">
                <a:latin typeface="Arial" charset="0"/>
              </a:rPr>
              <a:t>Exam </a:t>
            </a:r>
            <a:r>
              <a:rPr lang="en-US" dirty="0">
                <a:latin typeface="Arial" charset="0"/>
              </a:rPr>
              <a:t>stats</a:t>
            </a:r>
          </a:p>
          <a:p>
            <a:pPr lvl="1"/>
            <a:r>
              <a:rPr lang="en-US" dirty="0">
                <a:latin typeface="Arial" charset="0"/>
              </a:rPr>
              <a:t>Solution</a:t>
            </a:r>
          </a:p>
          <a:p>
            <a:pPr lvl="2"/>
            <a:endParaRPr lang="en-US" dirty="0">
              <a:latin typeface="Arial" charset="0"/>
            </a:endParaRPr>
          </a:p>
          <a:p>
            <a:pPr lvl="2"/>
            <a:endParaRPr lang="en-US" dirty="0">
              <a:latin typeface="Arial" charset="0"/>
            </a:endParaRPr>
          </a:p>
          <a:p>
            <a:pPr lvl="2">
              <a:buFont typeface="Wingdings" charset="0"/>
              <a:buNone/>
            </a:pPr>
            <a:endParaRPr lang="en-US" dirty="0">
              <a:latin typeface="Arial" charset="0"/>
            </a:endParaRPr>
          </a:p>
        </p:txBody>
      </p:sp>
      <p:sp>
        <p:nvSpPr>
          <p:cNvPr id="18435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DED91D06-7DF7-E140-B175-00F18DDC9B04}" type="datetime1">
              <a:rPr lang="en-US" sz="1200">
                <a:latin typeface="Garamond" charset="0"/>
              </a:rPr>
              <a:pPr eaLnBrk="1" hangingPunct="1"/>
              <a:t>2/29/16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Microprocessors I:  Exam 1 Review</a:t>
            </a:r>
          </a:p>
        </p:txBody>
      </p:sp>
      <p:sp>
        <p:nvSpPr>
          <p:cNvPr id="1843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149946D8-8753-4E4F-9552-F29915A5CE49}" type="slidenum">
              <a:rPr lang="en-US" sz="1200">
                <a:latin typeface="Garamond" charset="0"/>
              </a:rPr>
              <a:pPr eaLnBrk="1" hangingPunct="1"/>
              <a:t>2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 stats &amp; grade distribution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1905000"/>
          </a:xfrm>
        </p:spPr>
        <p:txBody>
          <a:bodyPr>
            <a:normAutofit fontScale="77500" lnSpcReduction="2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Average: 78.9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Median: 81.5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Std. deviation: 16.4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Max: 100 (x4)</a:t>
            </a:r>
          </a:p>
          <a:p>
            <a:pPr>
              <a:buFont typeface="Wingdings" pitchFamily="2" charset="2"/>
              <a:buChar char="n"/>
              <a:defRPr/>
            </a:pPr>
            <a:endParaRPr lang="en-US" dirty="0">
              <a:ea typeface="+mn-ea"/>
              <a:cs typeface="+mn-cs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4191000" y="990600"/>
            <a:ext cx="4495800" cy="2133600"/>
          </a:xfrm>
        </p:spPr>
        <p:txBody>
          <a:bodyPr>
            <a:normAutofit fontScale="77500" lnSpcReduction="2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Question-by-question averages: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Q1: 14.6 / 20 (73%)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Q2: 25.2 / 30 (84%)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Q3: 25.6 / 30 (85%)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Q4: 13.5 / 20 (68%)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Q5: 3.4 / 10 (34 responses)</a:t>
            </a:r>
          </a:p>
          <a:p>
            <a:pPr lvl="1">
              <a:buFont typeface="Wingdings" pitchFamily="2" charset="2"/>
              <a:buChar char="q"/>
              <a:defRPr/>
            </a:pPr>
            <a:endParaRPr lang="en-US" dirty="0"/>
          </a:p>
        </p:txBody>
      </p:sp>
      <p:sp>
        <p:nvSpPr>
          <p:cNvPr id="2150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13513B90-EADE-2646-BC47-E983E22E8E22}" type="datetime1">
              <a:rPr lang="en-US" sz="1200">
                <a:latin typeface="Garamond" charset="0"/>
              </a:rPr>
              <a:pPr eaLnBrk="1" hangingPunct="1"/>
              <a:t>2/29/16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Microprocessors I:  Exam 1 Review</a:t>
            </a:r>
          </a:p>
        </p:txBody>
      </p:sp>
      <p:sp>
        <p:nvSpPr>
          <p:cNvPr id="2151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E8C039CE-DC14-684A-BE35-0E5BA4351E42}" type="slidenum">
              <a:rPr lang="en-US" sz="1200">
                <a:latin typeface="Garamond" charset="0"/>
              </a:rPr>
              <a:pPr eaLnBrk="1" hangingPunct="1"/>
              <a:t>3</a:t>
            </a:fld>
            <a:endParaRPr lang="en-US" sz="1200">
              <a:latin typeface="Garamond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89100" y="2971800"/>
            <a:ext cx="5765800" cy="30861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Final notes</a:t>
            </a:r>
          </a:p>
        </p:txBody>
      </p:sp>
      <p:sp>
        <p:nvSpPr>
          <p:cNvPr id="2253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" charset="0"/>
              </a:rPr>
              <a:t>Next time: </a:t>
            </a:r>
          </a:p>
          <a:p>
            <a:pPr lvl="1"/>
            <a:r>
              <a:rPr lang="en-US" dirty="0" smtClean="0">
                <a:latin typeface="Arial" charset="0"/>
              </a:rPr>
              <a:t>HLL </a:t>
            </a:r>
            <a:r>
              <a:rPr lang="en-US" smtClean="0">
                <a:latin typeface="Arial" charset="0"/>
                <a:sym typeface="Wingdings"/>
              </a:rPr>
              <a:t> assembly</a:t>
            </a:r>
            <a:endParaRPr lang="en-US" dirty="0">
              <a:latin typeface="Arial" charset="0"/>
            </a:endParaRPr>
          </a:p>
        </p:txBody>
      </p:sp>
      <p:sp>
        <p:nvSpPr>
          <p:cNvPr id="22531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36E1CA54-4455-6048-AFC4-A12F258F44BD}" type="datetime1">
              <a:rPr lang="en-US" sz="1200">
                <a:latin typeface="Garamond" charset="0"/>
              </a:rPr>
              <a:pPr eaLnBrk="1" hangingPunct="1"/>
              <a:t>2/29/16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Microprocessors I:  Exam 1 Review</a:t>
            </a:r>
          </a:p>
        </p:txBody>
      </p:sp>
      <p:sp>
        <p:nvSpPr>
          <p:cNvPr id="2253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6ED9C89C-F158-364F-BF00-434A5CAFE76E}" type="slidenum">
              <a:rPr lang="en-US" sz="1200">
                <a:latin typeface="Garamond" charset="0"/>
              </a:rPr>
              <a:pPr eaLnBrk="1" hangingPunct="1"/>
              <a:t>4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Edge">
  <a:themeElements>
    <a:clrScheme name="Edge 8">
      <a:dk1>
        <a:srgbClr val="000000"/>
      </a:dk1>
      <a:lt1>
        <a:srgbClr val="FFFFFF"/>
      </a:lt1>
      <a:dk2>
        <a:srgbClr val="CC0000"/>
      </a:dk2>
      <a:lt2>
        <a:srgbClr val="666699"/>
      </a:lt2>
      <a:accent1>
        <a:srgbClr val="808080"/>
      </a:accent1>
      <a:accent2>
        <a:srgbClr val="999933"/>
      </a:accent2>
      <a:accent3>
        <a:srgbClr val="FFFFFF"/>
      </a:accent3>
      <a:accent4>
        <a:srgbClr val="000000"/>
      </a:accent4>
      <a:accent5>
        <a:srgbClr val="C0C0C0"/>
      </a:accent5>
      <a:accent6>
        <a:srgbClr val="8A8A2D"/>
      </a:accent6>
      <a:hlink>
        <a:srgbClr val="4C6D80"/>
      </a:hlink>
      <a:folHlink>
        <a:srgbClr val="B2B2B2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8497</TotalTime>
  <Words>157</Words>
  <Application>Microsoft Macintosh PowerPoint</Application>
  <PresentationFormat>On-screen Show (4:3)</PresentationFormat>
  <Paragraphs>38</Paragraphs>
  <Slides>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Edge</vt:lpstr>
      <vt:lpstr>EECE.3170 Microprocessor Systems Design I</vt:lpstr>
      <vt:lpstr>Lecture outline</vt:lpstr>
      <vt:lpstr>Exam stats &amp; grade distribution</vt:lpstr>
      <vt:lpstr>Final notes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Microprocessors I</dc:title>
  <dc:creator>geigerm</dc:creator>
  <cp:lastModifiedBy>Michael Geiger</cp:lastModifiedBy>
  <cp:revision>1698</cp:revision>
  <dcterms:created xsi:type="dcterms:W3CDTF">2006-04-03T05:03:01Z</dcterms:created>
  <dcterms:modified xsi:type="dcterms:W3CDTF">2016-02-29T14:53:20Z</dcterms:modified>
</cp:coreProperties>
</file>