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31" r:id="rId4"/>
    <p:sldId id="507" r:id="rId5"/>
    <p:sldId id="508" r:id="rId6"/>
    <p:sldId id="509" r:id="rId7"/>
    <p:sldId id="510" r:id="rId8"/>
    <p:sldId id="511" r:id="rId9"/>
    <p:sldId id="512" r:id="rId10"/>
    <p:sldId id="513" r:id="rId11"/>
    <p:sldId id="523" r:id="rId12"/>
    <p:sldId id="524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71C82-246C-41FC-A087-A1AA08AE1E88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819C0-F7FB-4021-A430-C8E4CD02EBE7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A2266-963D-4AFD-B6E4-6C3B21BD2755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1A68F-0991-4FF5-9D0F-86B0F7D70F34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D5493-5C30-40CA-9ADE-B5D19AE5E5AA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218FA-0A23-4087-8725-8F254552CCC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49436-EF45-4C74-A040-B83BB39D0E2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F7B6A-9A95-4546-8418-FE398C46AC3F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CCD7A-AD37-4EF4-AE7C-3260F8E1D51A}" type="datetime1">
              <a:rPr lang="en-US" smtClean="0"/>
              <a:t>4/13/2018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8306D-C32C-4BD0-8570-BA38D8CF1D8C}" type="datetime1">
              <a:rPr lang="en-US" smtClean="0"/>
              <a:t>4/13/2018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3B895-4C24-4211-866C-DA52B03749D6}" type="datetime1">
              <a:rPr lang="en-US" smtClean="0"/>
              <a:t>4/13/2018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2D595-9C54-47EB-9AB3-9913743569F9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2240D-61DE-4AB4-A7DF-4388266DD9F2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1E32647-FDA0-45AD-814A-9F6DC9E5943C}" type="datetime1">
              <a:rPr lang="en-US" smtClean="0"/>
              <a:t>4/13/2018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29: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I/O (continued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0E404-CE50-4B3B-AD20-DC82F0DF80B9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charset="0"/>
              </a:rPr>
              <a:t>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B0B157-7FA8-4192-84AF-672154D0E64E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Formatted I/O: Check if </a:t>
            </a:r>
            <a:r>
              <a:rPr lang="en-US" sz="2400">
                <a:latin typeface="Courier New" charset="0"/>
                <a:cs typeface="Courier New" charset="0"/>
              </a:rPr>
              <a:t>fscanf() == EOF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More common: do fscanf()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e.g. </a:t>
            </a:r>
            <a:r>
              <a:rPr lang="en-US" sz="2000">
                <a:latin typeface="Courier New" charset="0"/>
                <a:cs typeface="Courier New" charset="0"/>
              </a:rPr>
              <a:t>while (fscanf(fp,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%d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sz="200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Unformatted: </a:t>
            </a:r>
            <a:r>
              <a:rPr lang="en-US" sz="2400">
                <a:latin typeface="Courier New" charset="0"/>
                <a:cs typeface="Courier New" charset="0"/>
              </a:rPr>
              <a:t>feof(</a:t>
            </a:r>
            <a:r>
              <a:rPr lang="en-US" sz="2400" i="1">
                <a:latin typeface="Courier New" charset="0"/>
                <a:cs typeface="Courier New" charset="0"/>
              </a:rPr>
              <a:t>file_handle);</a:t>
            </a:r>
            <a:endParaRPr lang="en-US" sz="24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Must try to read data and discover that there</a:t>
            </a:r>
            <a:r>
              <a:rPr lang="ja-JP" altLang="en-US" sz="2400">
                <a:latin typeface="Arial" charset="0"/>
                <a:cs typeface="Courier New" charset="0"/>
              </a:rPr>
              <a:t>’</a:t>
            </a:r>
            <a:r>
              <a:rPr lang="en-US" sz="2400">
                <a:latin typeface="Arial" charset="0"/>
                <a:cs typeface="Courier New" charset="0"/>
              </a:rPr>
              <a:t>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Checking for error (unformatted only): </a:t>
            </a:r>
            <a:r>
              <a:rPr lang="en-US" sz="2800">
                <a:latin typeface="Courier New" charset="0"/>
                <a:cs typeface="Courier New" charset="0"/>
              </a:rPr>
              <a:t>ferror(file_handle);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BFC7BA-7359-4EBD-9C94-E4DFE3D16FD4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Character </a:t>
            </a:r>
            <a:r>
              <a:rPr lang="en-US" sz="2800" smtClean="0">
                <a:latin typeface="Arial" charset="0"/>
              </a:rPr>
              <a:t>and line I/O</a:t>
            </a: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Wed 4/18</a:t>
            </a:r>
          </a:p>
          <a:p>
            <a:pPr lvl="1"/>
            <a:r>
              <a:rPr lang="en-US" dirty="0">
                <a:latin typeface="Arial" charset="0"/>
              </a:rPr>
              <a:t>Program 7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8 to be posted; due 4/</a:t>
            </a:r>
            <a:r>
              <a:rPr lang="en-US" dirty="0" smtClean="0">
                <a:latin typeface="Arial" charset="0"/>
              </a:rPr>
              <a:t>23</a:t>
            </a:r>
          </a:p>
          <a:p>
            <a:pPr lvl="1"/>
            <a:r>
              <a:rPr lang="en-US" dirty="0">
                <a:latin typeface="Arial" charset="0"/>
              </a:rPr>
              <a:t>No lecture Monday 4/16 (Patriots Day)</a:t>
            </a:r>
          </a:p>
          <a:p>
            <a:pPr lvl="1"/>
            <a:endParaRPr lang="en-US" dirty="0">
              <a:latin typeface="Arial" charset="0"/>
            </a:endParaRPr>
          </a:p>
          <a:p>
            <a:pPr lvl="2">
              <a:defRPr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1A641F8A-F45D-4D3E-BD5E-AC2D5DBACBC4}" type="datetime1">
              <a:rPr lang="en-US" sz="1200" smtClean="0"/>
              <a:t>4/13/2018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13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Wed 4/18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due 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8 to be posted; due 4/23</a:t>
            </a:r>
          </a:p>
          <a:p>
            <a:pPr lvl="1"/>
            <a:r>
              <a:rPr lang="en-US" dirty="0" smtClean="0">
                <a:latin typeface="Arial" charset="0"/>
              </a:rPr>
              <a:t>No lecture Monday 4/16 (Patriots Day)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Continue with file I/O</a:t>
            </a:r>
          </a:p>
          <a:p>
            <a:pPr lvl="1"/>
            <a:r>
              <a:rPr lang="en-US" dirty="0" smtClean="0"/>
              <a:t>Character &amp;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F90B37-1C6B-4656-A0A2-33D89D4847EF}" type="datetime1">
              <a:rPr lang="en-US" sz="1200" smtClean="0"/>
              <a:t>4/13/2018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Open file: </a:t>
            </a:r>
            <a:r>
              <a:rPr lang="en-US" dirty="0">
                <a:latin typeface="Courier New" charset="0"/>
                <a:cs typeface="Courier New" charset="0"/>
              </a:rPr>
              <a:t>FILE *</a:t>
            </a:r>
            <a:r>
              <a:rPr lang="en-US" dirty="0" err="1">
                <a:latin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i="1" dirty="0">
                <a:latin typeface="Arial" charset="0"/>
              </a:rPr>
              <a:t>filename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file_access</a:t>
            </a:r>
            <a:r>
              <a:rPr lang="en-US" dirty="0" smtClean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smtClean="0">
                <a:cs typeface="Courier New" charset="0"/>
              </a:rPr>
              <a:t>Returns </a:t>
            </a:r>
            <a:r>
              <a:rPr lang="en-US" dirty="0" smtClean="0">
                <a:latin typeface="Courier New" charset="0"/>
                <a:cs typeface="Courier New" charset="0"/>
              </a:rPr>
              <a:t>NULL</a:t>
            </a:r>
            <a:r>
              <a:rPr lang="en-US" dirty="0" smtClean="0">
                <a:cs typeface="Courier New" charset="0"/>
              </a:rPr>
              <a:t> if file can’t be opened</a:t>
            </a:r>
            <a:endParaRPr lang="en-US" dirty="0">
              <a:cs typeface="Courier New" charset="0"/>
            </a:endParaRPr>
          </a:p>
          <a:p>
            <a:r>
              <a:rPr lang="en-US" dirty="0">
                <a:latin typeface="Arial" charset="0"/>
              </a:rPr>
              <a:t>Close file: </a:t>
            </a:r>
            <a:r>
              <a:rPr lang="en-US" dirty="0" err="1">
                <a:latin typeface="Courier New" charset="0"/>
                <a:cs typeface="Courier New" charset="0"/>
              </a:rPr>
              <a:t>fclose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file_handle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6F0D4D-C9F2-416E-87F8-A38FE65A449F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0F4C71-8329-044C-9869-B3E760673AD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553843-A100-4A51-9C0B-9F829B1337E4}" type="datetime1">
              <a:rPr lang="en-US" sz="1200" smtClean="0">
                <a:latin typeface="Garamond" charset="0"/>
              </a:rPr>
              <a:t>4/13/2018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BF41ED-DBBE-4D4B-8BCE-1EB737AD8B6E}" type="datetime1">
              <a:rPr lang="en-US" sz="1200" smtClean="0">
                <a:latin typeface="Garamond" charset="0"/>
              </a:rPr>
              <a:t>4/13/2018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D5CC21-034A-4C33-888C-592A8A1432E8}" type="datetime1">
              <a:rPr lang="en-US" sz="1200" smtClean="0">
                <a:latin typeface="Garamond" charset="0"/>
              </a:rPr>
              <a:t>4/13/2018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640C67-A1FC-4EA2-A141-707B6E3F5BA0}" type="datetime1">
              <a:rPr lang="en-US" sz="1200" smtClean="0">
                <a:latin typeface="Garamond" charset="0"/>
              </a:rPr>
              <a:t>4/13/2018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7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D24F9E-6D08-4E0C-9BE2-0C881453AE96}" type="datetime1">
              <a:rPr lang="en-US" sz="1200" smtClean="0">
                <a:latin typeface="Garamond" charset="0"/>
              </a:rPr>
              <a:t>4/13/2018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1D1DD4-C27F-445C-894F-D2ACC4F813F8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8752</TotalTime>
  <Words>649</Words>
  <Application>Microsoft Office PowerPoint</Application>
  <PresentationFormat>On-screen Show (4:3)</PresentationFormat>
  <Paragraphs>180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Review: File I/O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Generic I/O</vt:lpstr>
      <vt:lpstr>End of file/error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J. Geiger</cp:lastModifiedBy>
  <cp:revision>1771</cp:revision>
  <dcterms:created xsi:type="dcterms:W3CDTF">2006-04-03T05:03:01Z</dcterms:created>
  <dcterms:modified xsi:type="dcterms:W3CDTF">2018-04-13T15:59:01Z</dcterms:modified>
</cp:coreProperties>
</file>