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518" r:id="rId3"/>
    <p:sldId id="539" r:id="rId4"/>
    <p:sldId id="540" r:id="rId5"/>
    <p:sldId id="541" r:id="rId6"/>
    <p:sldId id="410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9242-E166-1A43-9EE2-27C0DEC2D790}" type="datetime1">
              <a:rPr lang="en-US" smtClean="0"/>
              <a:t>4/8/18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7DC0-A6A1-FD43-8827-A73593F0F357}" type="datetime1">
              <a:rPr lang="en-US" smtClean="0"/>
              <a:t>4/8/18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C261B-5D33-084B-9FC8-805C35E23B57}" type="datetime1">
              <a:rPr lang="en-US" smtClean="0"/>
              <a:t>4/8/18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8212-654C-6743-9960-115A730B7654}" type="datetime1">
              <a:rPr lang="en-US" smtClean="0"/>
              <a:t>4/8/18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B4F8-364F-0148-9846-7DE002AF202E}" type="datetime1">
              <a:rPr lang="en-US" smtClean="0"/>
              <a:t>4/8/18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DFB61-8A66-B540-852E-8ADE7330ED1D}" type="datetime1">
              <a:rPr lang="en-US" smtClean="0"/>
              <a:t>4/8/18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FD4F4-4EBE-134C-883B-5A2F56E1EFDC}" type="datetime1">
              <a:rPr lang="en-US" smtClean="0"/>
              <a:t>4/8/18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AE6E-544D-CE49-B9DF-094CEDA085EA}" type="datetime1">
              <a:rPr lang="en-US" smtClean="0"/>
              <a:t>4/8/18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40FA-5E00-3240-8A46-4086604D19D3}" type="datetime1">
              <a:rPr lang="en-US" smtClean="0"/>
              <a:t>4/8/18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7A4B-E81E-7949-81DD-9E378E63998D}" type="datetime1">
              <a:rPr lang="en-US" smtClean="0"/>
              <a:t>4/8/18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F410-C392-4346-9B7D-AEFE047F7C9D}" type="datetime1">
              <a:rPr lang="en-US" smtClean="0"/>
              <a:t>4/8/18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DAFF7-267A-1645-B787-76283E21934C}" type="datetime1">
              <a:rPr lang="en-US" smtClean="0"/>
              <a:t>4/8/18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D85D-82D1-E74A-8CD8-46FBADFD5774}" type="datetime1">
              <a:rPr lang="en-US" smtClean="0"/>
              <a:t>4/8/18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C0E9BCDD-BC81-3E44-8FA6-9527945B0973}" type="datetime1">
              <a:rPr lang="en-US" smtClean="0"/>
              <a:t>4/8/18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27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Nested </a:t>
            </a:r>
            <a:r>
              <a:rPr lang="en-US" dirty="0" smtClean="0">
                <a:latin typeface="Arial" charset="0"/>
              </a:rPr>
              <a:t>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7 due Friday, 4/13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Nested structures</a:t>
            </a:r>
          </a:p>
          <a:p>
            <a:pPr lvl="1"/>
            <a:r>
              <a:rPr lang="en-US" dirty="0" smtClean="0">
                <a:latin typeface="Arial" charset="0"/>
              </a:rPr>
              <a:t>PE4</a:t>
            </a:r>
            <a:r>
              <a:rPr lang="en-US" smtClean="0">
                <a:latin typeface="Arial" charset="0"/>
              </a:rPr>
              <a:t>: Structures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37E5AB-6C01-4D45-B0B3-BEF2AF847C33}" type="datetime1">
              <a:rPr lang="en-US" sz="1200" smtClean="0">
                <a:latin typeface="Garamond" charset="0"/>
              </a:rPr>
              <a:t>4/8/18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98832F-39EC-634E-83D7-DA0DC53FECB3}" type="datetime1">
              <a:rPr lang="en-US" sz="1200" smtClean="0">
                <a:latin typeface="Garamond" charset="0"/>
              </a:rPr>
              <a:t>4/8/18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PE4 (Structures)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header files, main program</a:t>
            </a:r>
          </a:p>
          <a:p>
            <a:r>
              <a:rPr lang="en-US">
                <a:latin typeface="Arial" charset="0"/>
                <a:cs typeface="Courier New" charset="0"/>
              </a:rPr>
              <a:t>Complete specified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For the </a:t>
            </a:r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Arial" charset="0"/>
                <a:cs typeface="Courier New" charset="0"/>
              </a:rPr>
              <a:t> structure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printName(Name *n)</a:t>
            </a:r>
            <a:r>
              <a:rPr lang="en-US">
                <a:latin typeface="Arial" charset="0"/>
                <a:cs typeface="Courier New" charset="0"/>
              </a:rPr>
              <a:t>: Print the name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, using format </a:t>
            </a:r>
            <a:r>
              <a:rPr lang="en-US">
                <a:latin typeface="Courier New" charset="0"/>
                <a:cs typeface="Courier New" charset="0"/>
              </a:rPr>
              <a:t>&lt;first&gt; &lt;middle&gt;. &lt;last&gt;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readName(Name *n)</a:t>
            </a:r>
            <a:r>
              <a:rPr lang="en-US">
                <a:latin typeface="Arial" charset="0"/>
                <a:cs typeface="Courier New" charset="0"/>
              </a:rPr>
              <a:t>: Prompt for and read a first, middle, and last name, and store them in the structure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SINew </a:t>
            </a:r>
            <a:r>
              <a:rPr lang="en-US">
                <a:latin typeface="Arial" charset="0"/>
                <a:cs typeface="Courier New" charset="0"/>
              </a:rPr>
              <a:t>functions on next slide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FCFCFA-F43D-EB45-8802-4D3EC56E93D2}" type="datetime1">
              <a:rPr lang="en-US" sz="1200" smtClean="0">
                <a:latin typeface="Garamond" charset="0"/>
                <a:cs typeface="Arial" charset="0"/>
              </a:rPr>
              <a:t>4/8/18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9A987A-D159-9644-BEE1-D2C88F52364D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6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Today’s exercise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Given header files, main program</a:t>
            </a:r>
          </a:p>
          <a:p>
            <a:pPr>
              <a:defRPr/>
            </a:pPr>
            <a:r>
              <a:rPr lang="en-US" dirty="0" smtClean="0">
                <a:cs typeface="Courier New" charset="0"/>
              </a:rPr>
              <a:t>Complete specified functions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Name</a:t>
            </a:r>
            <a:r>
              <a:rPr lang="en-US" dirty="0" smtClean="0">
                <a:cs typeface="Courier New" charset="0"/>
              </a:rPr>
              <a:t> functions on previous slide</a:t>
            </a:r>
          </a:p>
          <a:p>
            <a:pPr lvl="1">
              <a:defRPr/>
            </a:pPr>
            <a:r>
              <a:rPr lang="en-US" dirty="0" smtClean="0">
                <a:cs typeface="Courier New" charset="0"/>
              </a:rPr>
              <a:t>For the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 charset="0"/>
              </a:rPr>
              <a:t>structure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cs typeface="Courier New" charset="0"/>
              </a:rPr>
              <a:t>: Print information about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readStudent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cs typeface="Courier New" charset="0"/>
              </a:rPr>
              <a:t>: Prompt for and read information into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printList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n)</a:t>
            </a:r>
            <a:r>
              <a:rPr lang="en-US" dirty="0" smtClean="0">
                <a:cs typeface="Courier New" charset="0"/>
              </a:rPr>
              <a:t>: Print the contents of an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 that contains </a:t>
            </a:r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cs typeface="Courier New" charset="0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cs typeface="Courier New" charset="0"/>
              </a:rPr>
              <a:t> structures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char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[])</a:t>
            </a:r>
            <a:r>
              <a:rPr lang="en-US" dirty="0" smtClean="0">
                <a:cs typeface="Courier New" charset="0"/>
              </a:rPr>
              <a:t>: Search for the student with last name </a:t>
            </a:r>
            <a:r>
              <a:rPr lang="en-US" dirty="0" err="1" smtClean="0">
                <a:latin typeface="Courier New"/>
                <a:cs typeface="Courier New"/>
              </a:rPr>
              <a:t>lname</a:t>
            </a:r>
            <a:r>
              <a:rPr lang="en-US" dirty="0" smtClean="0"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unsigned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dirty="0" smtClean="0">
                <a:cs typeface="Courier New" charset="0"/>
              </a:rPr>
              <a:t>: Search for the student with ID # </a:t>
            </a:r>
            <a:r>
              <a:rPr lang="en-US" dirty="0" err="1" smtClean="0">
                <a:latin typeface="Courier New"/>
                <a:cs typeface="Courier New"/>
              </a:rPr>
              <a:t>sID</a:t>
            </a:r>
            <a:r>
              <a:rPr lang="en-US" dirty="0" smtClean="0"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endParaRPr lang="en-US" dirty="0" smtClean="0">
              <a:cs typeface="Courier New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402BBE-13AE-7B45-BDF0-D84752D26674}" type="datetime1">
              <a:rPr lang="en-US" sz="1200" smtClean="0">
                <a:latin typeface="Garamond" charset="0"/>
              </a:rPr>
              <a:t>4/8/18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5D0B-F2A6-CE45-AABF-29A9E45C2BAE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8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2 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Monday, 4/9</a:t>
            </a:r>
          </a:p>
          <a:p>
            <a:pPr lvl="1"/>
            <a:r>
              <a:rPr lang="en-US" dirty="0">
                <a:latin typeface="Arial" charset="0"/>
              </a:rPr>
              <a:t>Program 6 due today</a:t>
            </a:r>
          </a:p>
          <a:p>
            <a:pPr lvl="1"/>
            <a:r>
              <a:rPr lang="en-US" dirty="0">
                <a:latin typeface="Arial" charset="0"/>
              </a:rPr>
              <a:t>Program 7 due Friday, 4/13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F3712D-912B-764A-83C7-61CD2887D0EC}" type="datetime1">
              <a:rPr lang="en-US" sz="1200" smtClean="0">
                <a:latin typeface="Garamond" charset="0"/>
              </a:rPr>
              <a:t>4/8/18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27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17265</TotalTime>
  <Words>380</Words>
  <Application>Microsoft Macintosh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EECE.2160 ECE Application Programming</vt:lpstr>
      <vt:lpstr>Lecture outline</vt:lpstr>
      <vt:lpstr>Nested structures</vt:lpstr>
      <vt:lpstr>PE4 (Structures)</vt:lpstr>
      <vt:lpstr>Today’s exercise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1754</cp:revision>
  <dcterms:created xsi:type="dcterms:W3CDTF">2006-04-03T05:03:01Z</dcterms:created>
  <dcterms:modified xsi:type="dcterms:W3CDTF">2018-04-09T03:43:48Z</dcterms:modified>
</cp:coreProperties>
</file>