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521" r:id="rId4"/>
    <p:sldId id="531" r:id="rId5"/>
    <p:sldId id="522" r:id="rId6"/>
    <p:sldId id="523" r:id="rId7"/>
    <p:sldId id="524" r:id="rId8"/>
    <p:sldId id="525" r:id="rId9"/>
    <p:sldId id="410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1943A36D-41F9-4A4C-BBC2-CDEBA1258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3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E500FADD-53EE-D848-976B-F480426A1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27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732A1B-BEC8-1046-A252-74306207955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2C4621-8380-074F-A8D3-CE6AE0F175C3}" type="datetime1">
              <a:rPr lang="en-US" smtClean="0"/>
              <a:t>3/26/18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945747-DE5B-6846-821A-B19D0B925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5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11424-F090-0247-AF23-752B1E23021F}" type="datetime1">
              <a:rPr lang="en-US" smtClean="0"/>
              <a:t>3/26/18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BC1C3-55A5-BE49-AD0C-D4FA9F612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1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8B39D-BE05-6C4D-8CFC-2DEBD5FB6B50}" type="datetime1">
              <a:rPr lang="en-US" smtClean="0"/>
              <a:t>3/26/18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DE68-BF85-444A-A980-8678CC449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41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C5B95-2568-9040-ACEA-6081CFDD3259}" type="datetime1">
              <a:rPr lang="en-US" smtClean="0"/>
              <a:t>3/26/18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74EE-A1C6-1247-A8D0-62924430E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7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8AD11-FD74-3144-BDD5-172238E29BA9}" type="datetime1">
              <a:rPr lang="en-US" smtClean="0"/>
              <a:t>3/26/18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7DE34-7332-E34D-A685-548F94C41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B1508-0102-DF4A-BDE1-893F952F1681}" type="datetime1">
              <a:rPr lang="en-US" smtClean="0"/>
              <a:t>3/26/18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73DA3-9146-9847-8040-14D6F13C1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5A4A-7876-7B44-B901-E1EFC28920A4}" type="datetime1">
              <a:rPr lang="en-US" smtClean="0"/>
              <a:t>3/26/18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4CD4-0C90-054E-82F1-FC07A4068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5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77673-6F86-3042-9F62-ECCA206EF580}" type="datetime1">
              <a:rPr lang="en-US" smtClean="0"/>
              <a:t>3/26/18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1C72-FD69-FC42-A457-F15FE7580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1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8C00-A643-E44A-8917-5FD07C19D58F}" type="datetime1">
              <a:rPr lang="en-US" smtClean="0"/>
              <a:t>3/26/18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3C9E7-D7B8-0D40-8646-292226E62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4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1E99-3E0B-8841-AB77-442DE4BDCC32}" type="datetime1">
              <a:rPr lang="en-US" smtClean="0"/>
              <a:t>3/26/18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F91A-C63D-8642-82BC-4856D0A11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69521-B1EF-114F-A91C-F1EC16D2E10A}" type="datetime1">
              <a:rPr lang="en-US" smtClean="0"/>
              <a:t>3/26/18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A28CC-558C-3A45-851C-B8686CECC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7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D28F-3862-BE44-8ADC-44350CD4FC91}" type="datetime1">
              <a:rPr lang="en-US" smtClean="0"/>
              <a:t>3/26/18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D94A3-1AB4-CB4C-9FD5-AC3EAAE1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8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2D9D-4737-4D47-93B8-CEC99DDDC571}" type="datetime1">
              <a:rPr lang="en-US" smtClean="0"/>
              <a:t>3/26/18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4BEA7-2F8F-DB4B-BECE-E58CA262B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52435221-6DF8-234F-9791-5A4E5C4F5CF9}" type="datetime1">
              <a:rPr lang="en-US" smtClean="0"/>
              <a:t>3/26/18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847DCD74-54EF-0F4A-81D0-427355E0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3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  <p:sldLayoutId id="2147484841" r:id="rId12"/>
    <p:sldLayoutId id="214748484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23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6 due 4/4</a:t>
            </a:r>
          </a:p>
          <a:p>
            <a:pPr lvl="1"/>
            <a:r>
              <a:rPr lang="en-US" dirty="0">
                <a:latin typeface="Arial" charset="0"/>
              </a:rPr>
              <a:t>Exam 2 in class Friday, 3/30</a:t>
            </a:r>
          </a:p>
          <a:p>
            <a:pPr lvl="2"/>
            <a:r>
              <a:rPr lang="en-US" dirty="0">
                <a:latin typeface="Arial" charset="0"/>
              </a:rPr>
              <a:t>Will cover lectures 14-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21 (strings not on exam)</a:t>
            </a: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lecture: Exam 2 Preview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32F724-C386-3448-BA76-CAE9F0B1A000}" type="datetime1">
              <a:rPr lang="en-US" sz="1200" smtClean="0">
                <a:latin typeface="Garamond" charset="0"/>
              </a:rPr>
              <a:t>3/26/18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B2655B-23BD-6D45-90BA-8DEDC391BA0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2 notes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Allowed one 8.5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 x 11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 double-sided note sheet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Exam will last 50 minutes</a:t>
            </a:r>
          </a:p>
          <a:p>
            <a:r>
              <a:rPr lang="en-US" dirty="0">
                <a:latin typeface="Arial" charset="0"/>
              </a:rPr>
              <a:t>Covers material starting after Exam 1, through lecture </a:t>
            </a:r>
            <a:r>
              <a:rPr lang="en-US" dirty="0" smtClean="0">
                <a:latin typeface="Arial" charset="0"/>
              </a:rPr>
              <a:t>21 </a:t>
            </a:r>
            <a:r>
              <a:rPr lang="en-US" dirty="0">
                <a:latin typeface="Arial" charset="0"/>
              </a:rPr>
              <a:t>(lectures </a:t>
            </a:r>
            <a:r>
              <a:rPr lang="en-US" dirty="0" smtClean="0">
                <a:latin typeface="Arial" charset="0"/>
              </a:rPr>
              <a:t>14-21)</a:t>
            </a: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Same </a:t>
            </a:r>
            <a:r>
              <a:rPr lang="en-US" sz="2800" dirty="0">
                <a:latin typeface="Arial" charset="0"/>
              </a:rPr>
              <a:t>general format as Exam 1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3 questions (each with multiple parts, so actually ~10 questions) + 1 extra credit </a:t>
            </a:r>
            <a:r>
              <a:rPr lang="en-US" sz="2200" dirty="0" smtClean="0">
                <a:latin typeface="Arial" charset="0"/>
              </a:rPr>
              <a:t>question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For loops </a:t>
            </a:r>
            <a:r>
              <a:rPr lang="en-US" sz="2200" i="1" dirty="0" smtClean="0">
                <a:latin typeface="Arial" charset="0"/>
              </a:rPr>
              <a:t>(multiple choice, other areas)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Functions </a:t>
            </a:r>
            <a:r>
              <a:rPr lang="en-US" sz="2200" i="1" dirty="0" smtClean="0">
                <a:latin typeface="Arial" charset="0"/>
              </a:rPr>
              <a:t>(code reading/</a:t>
            </a:r>
            <a:r>
              <a:rPr lang="en-US" sz="2200" i="1" dirty="0" smtClean="0">
                <a:latin typeface="Arial" charset="0"/>
              </a:rPr>
              <a:t>writing, MC?)</a:t>
            </a:r>
            <a:endParaRPr lang="en-US" sz="2200" i="1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Arrays </a:t>
            </a:r>
            <a:r>
              <a:rPr lang="en-US" sz="2200" i="1" dirty="0" smtClean="0">
                <a:latin typeface="Arial" charset="0"/>
              </a:rPr>
              <a:t>(code reading/</a:t>
            </a:r>
            <a:r>
              <a:rPr lang="en-US" sz="2200" i="1" dirty="0" smtClean="0">
                <a:latin typeface="Arial" charset="0"/>
              </a:rPr>
              <a:t>writin</a:t>
            </a:r>
            <a:r>
              <a:rPr lang="en-US" sz="2200" i="1" dirty="0" smtClean="0">
                <a:latin typeface="Arial" charset="0"/>
              </a:rPr>
              <a:t>g, MC?</a:t>
            </a:r>
            <a:r>
              <a:rPr lang="en-US" sz="2200" i="1" dirty="0" smtClean="0">
                <a:latin typeface="Arial" charset="0"/>
              </a:rPr>
              <a:t>)</a:t>
            </a:r>
            <a:endParaRPr lang="en-US" sz="2200" i="1" dirty="0" smtClean="0">
              <a:latin typeface="Arial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206336-1826-DD47-B138-8152FC6A3899}" type="datetime1">
              <a:rPr lang="en-US" sz="1200" smtClean="0">
                <a:latin typeface="Garamond" charset="0"/>
              </a:rPr>
              <a:t>3/26/18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4FD481-A457-5647-9E3A-E71FEA854EFE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D5E4AC-29C2-884F-97D6-4D758E808C4B}" type="datetime1">
              <a:rPr lang="en-US" sz="1200" smtClean="0">
                <a:latin typeface="Garamond" charset="0"/>
              </a:rPr>
              <a:t>3/26/18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Used to break programs into smaller pieces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Useful when code sequences repeated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Functions have: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An optional 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 name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Optional 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arguments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Must be </a:t>
            </a:r>
            <a:r>
              <a:rPr lang="en-US" sz="2600">
                <a:solidFill>
                  <a:srgbClr val="0000FF"/>
                </a:solidFill>
                <a:latin typeface="Arial" charset="0"/>
              </a:rPr>
              <a:t>prototyped</a:t>
            </a:r>
            <a:r>
              <a:rPr lang="en-US" sz="2600">
                <a:latin typeface="Arial" charset="0"/>
              </a:rPr>
              <a:t> or written completely prior to use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Arguments can be: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Passed by value</a:t>
            </a:r>
            <a:r>
              <a:rPr lang="en-US" sz="2200">
                <a:latin typeface="Arial" charset="0"/>
              </a:rPr>
              <a:t>: copy of argument is sent to function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Arguments cannot be modified outside function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Passed by address</a:t>
            </a:r>
            <a:r>
              <a:rPr lang="en-US" sz="2200">
                <a:latin typeface="Arial" charset="0"/>
              </a:rPr>
              <a:t>: address of argument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Use pointers or address operator (</a:t>
            </a:r>
            <a:r>
              <a:rPr lang="en-US" sz="1900">
                <a:solidFill>
                  <a:srgbClr val="0000FF"/>
                </a:solidFill>
                <a:latin typeface="Arial" charset="0"/>
              </a:rPr>
              <a:t>&amp;</a:t>
            </a:r>
            <a:r>
              <a:rPr lang="en-US" sz="190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Arguments can be modified outside function—used to </a:t>
            </a:r>
            <a:r>
              <a:rPr lang="ja-JP" altLang="en-US" sz="1900">
                <a:latin typeface="Arial" charset="0"/>
              </a:rPr>
              <a:t>“</a:t>
            </a:r>
            <a:r>
              <a:rPr lang="en-US" altLang="ja-JP" sz="1900">
                <a:latin typeface="Arial" charset="0"/>
              </a:rPr>
              <a:t>return</a:t>
            </a:r>
            <a:r>
              <a:rPr lang="ja-JP" altLang="en-US" sz="1900">
                <a:latin typeface="Arial" charset="0"/>
              </a:rPr>
              <a:t>”</a:t>
            </a:r>
            <a:r>
              <a:rPr lang="en-US" altLang="ja-JP" sz="1900">
                <a:latin typeface="Arial" charset="0"/>
              </a:rPr>
              <a:t> multiple values</a:t>
            </a:r>
            <a:endParaRPr lang="en-US" sz="190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1AEA14-5332-3E41-B657-5B0CAD3FDE76}" type="datetime1">
              <a:rPr lang="en-US" sz="1200" smtClean="0">
                <a:latin typeface="Garamond" charset="0"/>
              </a:rPr>
              <a:t>3/26/18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644713-1B7A-A34D-A2F7-836F0E14316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>
                <a:latin typeface="Arial" charset="0"/>
              </a:rPr>
              <a:t>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Can assign pointers of same type to each other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>
                <a:latin typeface="Arial" charset="0"/>
              </a:rPr>
              <a:t> 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Use pointers as function arguments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 by address</a:t>
            </a:r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100D52-76CF-424C-A6FE-1567ED2C5ACB}" type="datetime1">
              <a:rPr lang="en-US" sz="1200" smtClean="0">
                <a:latin typeface="Garamond" charset="0"/>
              </a:rPr>
              <a:t>3/26/18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9CA720-62F7-2346-83AB-8FE9F299E4B6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arrays &amp; pointers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Arrays: groups of data with same type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x[10]</a:t>
            </a:r>
            <a:r>
              <a:rPr lang="en-US">
                <a:latin typeface="Arial" charset="0"/>
              </a:rPr>
              <a:t> has 10 elements, </a:t>
            </a:r>
            <a:r>
              <a:rPr lang="en-US">
                <a:latin typeface="Courier New" charset="0"/>
                <a:cs typeface="Courier New" charset="0"/>
              </a:rPr>
              <a:t>x[0]</a:t>
            </a:r>
            <a:r>
              <a:rPr lang="en-US">
                <a:latin typeface="Arial" charset="0"/>
              </a:rPr>
              <a:t> through </a:t>
            </a:r>
            <a:r>
              <a:rPr lang="en-US">
                <a:latin typeface="Courier New" charset="0"/>
                <a:cs typeface="Courier New" charset="0"/>
              </a:rPr>
              <a:t>x[9]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Can also define with initial values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double list[] = {1.2, 0.75, -3.233};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Must be sure to access inside bounds</a:t>
            </a:r>
          </a:p>
          <a:p>
            <a:r>
              <a:rPr lang="en-US">
                <a:latin typeface="Arial" charset="0"/>
                <a:cs typeface="Courier New" charset="0"/>
              </a:rPr>
              <a:t>Array name </a:t>
            </a:r>
            <a:r>
              <a:rPr lang="en-US" u="sng">
                <a:latin typeface="Arial" charset="0"/>
                <a:cs typeface="Courier New" charset="0"/>
              </a:rPr>
              <a:t>is</a:t>
            </a:r>
            <a:r>
              <a:rPr lang="en-US">
                <a:latin typeface="Arial" charset="0"/>
                <a:cs typeface="Courier New" charset="0"/>
              </a:rPr>
              <a:t> a pointer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Arrays are always passed by address to functions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Should pass size of array as additional argument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void f(int arr[], int n);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145062-94E1-6F4B-A263-FDB63289826A}" type="datetime1">
              <a:rPr lang="en-US" sz="1200" smtClean="0">
                <a:latin typeface="Garamond" charset="0"/>
              </a:rPr>
              <a:t>3/26/18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06127C-A09E-8F42-BDE3-4E2FAF94D70B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2D arrays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Declared similarly to 1D arrays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  <a:cs typeface="Courier New" charset="0"/>
              </a:rPr>
              <a:t>Example (see below): </a:t>
            </a:r>
            <a:r>
              <a:rPr lang="en-US" sz="2200" dirty="0" err="1">
                <a:latin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cs typeface="Courier New" charset="0"/>
              </a:rPr>
              <a:t> x[3][4];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Index elements similarly to 1-D arrays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  <a:cs typeface="Courier New" charset="0"/>
              </a:rPr>
              <a:t>Initialize:</a:t>
            </a:r>
            <a:r>
              <a:rPr lang="en-US" sz="2200" dirty="0">
                <a:latin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cs typeface="Courier New" charset="0"/>
              </a:rPr>
              <a:t> y[3][4]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{ {1, 2, 3, 4},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  {5, 6, 7, 8},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  {9, 10, 11, 12} };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Typically used with nested for loops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 dirty="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 dirty="0"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1837CD-1941-E34E-AC9B-DA7FEBE5CE9A}" type="datetime1">
              <a:rPr lang="en-US" sz="1200" smtClean="0">
                <a:latin typeface="Garamond" charset="0"/>
              </a:rPr>
              <a:t>3/26/18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458C4A-834F-CE41-871B-3B68AB0193EE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1336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2—</a:t>
            </a:r>
            <a:r>
              <a:rPr lang="en-US" u="sng" dirty="0">
                <a:latin typeface="Arial" charset="0"/>
              </a:rPr>
              <a:t>please be on time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6 due 4/</a:t>
            </a:r>
            <a:r>
              <a:rPr lang="en-US" dirty="0" smtClean="0">
                <a:latin typeface="Arial" charset="0"/>
              </a:rPr>
              <a:t>4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D27C8F-83F4-304D-9A35-AC4CC04B5554}" type="datetime1">
              <a:rPr lang="en-US" sz="1200" smtClean="0">
                <a:latin typeface="Garamond" charset="0"/>
              </a:rPr>
              <a:t>3/26/18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293174-DA4C-3F4D-9A3A-AD237B6CAAE3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16304</TotalTime>
  <Words>631</Words>
  <Application>Microsoft Macintosh PowerPoint</Application>
  <PresentationFormat>On-screen Show (4:3)</PresentationFormat>
  <Paragraphs>128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Edge</vt:lpstr>
      <vt:lpstr>EECE.2160 ECE Application Programming</vt:lpstr>
      <vt:lpstr>Lecture outline</vt:lpstr>
      <vt:lpstr>Exam 2 notes</vt:lpstr>
      <vt:lpstr>Review: for loops</vt:lpstr>
      <vt:lpstr>Review: functions</vt:lpstr>
      <vt:lpstr>Review: pointers</vt:lpstr>
      <vt:lpstr>Review: arrays &amp; pointers</vt:lpstr>
      <vt:lpstr>Review: 2D arrays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1734</cp:revision>
  <dcterms:created xsi:type="dcterms:W3CDTF">2006-04-03T05:03:01Z</dcterms:created>
  <dcterms:modified xsi:type="dcterms:W3CDTF">2018-03-26T15:14:42Z</dcterms:modified>
</cp:coreProperties>
</file>