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519" r:id="rId3"/>
    <p:sldId id="521" r:id="rId4"/>
    <p:sldId id="522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ichaelgeiger:Dropbox:courses:16.317_micros_I:sp15:16.317sp15_grad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867432"/>
        <c:axId val="2126871912"/>
      </c:barChart>
      <c:catAx>
        <c:axId val="2126867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Grade</a:t>
                </a:r>
                <a:r>
                  <a:rPr lang="en-US" sz="1600" baseline="0"/>
                  <a:t> range</a:t>
                </a:r>
                <a:endParaRPr lang="en-US" sz="16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6871912"/>
        <c:crosses val="autoZero"/>
        <c:auto val="1"/>
        <c:lblAlgn val="ctr"/>
        <c:lblOffset val="100"/>
        <c:noMultiLvlLbl val="0"/>
      </c:catAx>
      <c:valAx>
        <c:axId val="2126871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#</a:t>
                </a:r>
                <a:r>
                  <a:rPr lang="en-US" sz="1600" baseline="0"/>
                  <a:t> students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6867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7910549-8C0E-044D-919E-6946611A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0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12EFF9C-1E3D-514C-A0D5-21BD61FF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1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779B9-9829-D849-B143-262F80650D79}" type="datetime1">
              <a:rPr lang="en-US" smtClean="0"/>
              <a:t>3/18/18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B761-4E36-6C4F-BD68-2B078AB5B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7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A9A0-06B7-AE45-A387-A5D798F0A5B2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B5F9-2A32-4545-AFAC-F145C1604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376E9-B71F-684B-8597-2371668CDCE2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A7BE-15E0-1C4F-AE69-D19B251BE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5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60C7D-2AAA-B842-8B79-523BFD450C38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DA59-FCBB-8745-9E64-4B7BBB67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9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F0D71-31FB-D643-A816-22A799A3C0D6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F8B8-8CA7-DB47-B7F7-D553C318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8BD23-EAD6-F249-A7AD-B921F92810E4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CFA6-E3F7-2342-8E28-D147148DE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27858-7075-CB45-9142-47B780AE0DDC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E9A7E-1982-BF44-812A-376582919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98B1-6FA9-7347-B969-BE5953F8D2A4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7C8B-449B-D547-B6F3-5CA66052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4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B2358-7229-3842-923A-DDBBBE8C52BB}" type="datetime1">
              <a:rPr lang="en-US" smtClean="0"/>
              <a:t>3/18/18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D2E7-0FC2-1745-858B-35BCEAC2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6AE6A-0DFE-FC49-B96B-C513E57880B4}" type="datetime1">
              <a:rPr lang="en-US" smtClean="0"/>
              <a:t>3/18/18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8CA2-B7C2-C54D-8DDB-3D8AE5E57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39CC2-279F-C94D-8E02-2CE42B872AAA}" type="datetime1">
              <a:rPr lang="en-US" smtClean="0"/>
              <a:t>3/18/18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BCB8-6841-0742-BF9F-8D2BA5B5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8F05-478B-7E4D-86D5-E530B79CC42A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DB2C-7B2A-2343-9430-FF4B8A86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036D0-C086-ED4F-BC51-4EC69A3114C6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D081-E1B8-094C-A24B-B469306CF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1D9387B-D538-704D-831A-AE33C77247D5}" type="datetime1">
              <a:rPr lang="en-US" smtClean="0"/>
              <a:t>3/18/18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0F367B2-194B-A746-8674-9C09EDE3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84.8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87.5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13.1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100 (x2)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Doesn’t include XC points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41.0 / 46 (89%)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27.3 / 34 (80%)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16.5 / 20 (83%)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XC: 7.1 / 10 (38 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25B2CA-2C6C-CA4E-BFCD-BB796F861536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58D3D-8DEB-6B43-A746-48B7D3EF842C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891715"/>
              </p:ext>
            </p:extLst>
          </p:nvPr>
        </p:nvGraphicFramePr>
        <p:xfrm>
          <a:off x="19050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017520"/>
            <a:ext cx="6259398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 exam grades curved?</a:t>
            </a:r>
          </a:p>
          <a:p>
            <a:pPr lvl="1"/>
            <a:r>
              <a:rPr lang="en-US" dirty="0" smtClean="0"/>
              <a:t>No—if curve </a:t>
            </a:r>
            <a:r>
              <a:rPr lang="en-US" dirty="0" smtClean="0"/>
              <a:t>necessary</a:t>
            </a:r>
            <a:r>
              <a:rPr lang="en-US" dirty="0" smtClean="0"/>
              <a:t>, </a:t>
            </a:r>
            <a:r>
              <a:rPr lang="en-US" dirty="0" smtClean="0"/>
              <a:t>applied </a:t>
            </a:r>
            <a:r>
              <a:rPr lang="en-US" dirty="0" smtClean="0"/>
              <a:t>to final average</a:t>
            </a:r>
          </a:p>
          <a:p>
            <a:pPr lvl="1"/>
            <a:r>
              <a:rPr lang="en-US" dirty="0" smtClean="0"/>
              <a:t>Typically not </a:t>
            </a:r>
            <a:r>
              <a:rPr lang="en-US" dirty="0" smtClean="0"/>
              <a:t>needed unless </a:t>
            </a:r>
            <a:r>
              <a:rPr lang="en-US" dirty="0" smtClean="0"/>
              <a:t>overall </a:t>
            </a:r>
            <a:r>
              <a:rPr lang="en-US" dirty="0" err="1" smtClean="0"/>
              <a:t>avg</a:t>
            </a:r>
            <a:r>
              <a:rPr lang="en-US" dirty="0" smtClean="0"/>
              <a:t> &lt; </a:t>
            </a:r>
            <a:r>
              <a:rPr lang="en-US" dirty="0" smtClean="0"/>
              <a:t>80%</a:t>
            </a:r>
          </a:p>
          <a:p>
            <a:r>
              <a:rPr lang="en-US" dirty="0" smtClean="0"/>
              <a:t>What percentage of </a:t>
            </a:r>
            <a:r>
              <a:rPr lang="en-US" dirty="0" smtClean="0"/>
              <a:t>my overall </a:t>
            </a:r>
            <a:r>
              <a:rPr lang="en-US" dirty="0" smtClean="0"/>
              <a:t>grade is this exam?</a:t>
            </a:r>
          </a:p>
          <a:p>
            <a:pPr lvl="1"/>
            <a:r>
              <a:rPr lang="en-US" dirty="0" smtClean="0"/>
              <a:t>For most, 15% (programs 60%, Exam 2 10%, Exam 3 15%)</a:t>
            </a:r>
          </a:p>
          <a:p>
            <a:pPr lvl="1"/>
            <a:r>
              <a:rPr lang="en-US" dirty="0" smtClean="0"/>
              <a:t>Minimum of Exams 1 &amp; 2 = 10%, maximum = 15%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88916-D096-0141-B068-17D98C5ECC40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7C8B-449B-D547-B6F3-5CA6605200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are the extra credit points listed separately?</a:t>
            </a:r>
          </a:p>
          <a:p>
            <a:pPr lvl="1"/>
            <a:r>
              <a:rPr lang="en-US" dirty="0"/>
              <a:t>Final </a:t>
            </a:r>
            <a:r>
              <a:rPr lang="en-US" dirty="0" smtClean="0"/>
              <a:t>curve </a:t>
            </a:r>
            <a:r>
              <a:rPr lang="en-US" dirty="0"/>
              <a:t>based on scores without extra credit</a:t>
            </a:r>
          </a:p>
          <a:p>
            <a:pPr lvl="1"/>
            <a:r>
              <a:rPr lang="en-US" dirty="0"/>
              <a:t>Extra credit added later to help those who did problems, rather than hurt those who didn’t</a:t>
            </a:r>
          </a:p>
          <a:p>
            <a:pPr lvl="1"/>
            <a:r>
              <a:rPr lang="en-US" dirty="0"/>
              <a:t>Sum of final score + extra credit used for final grade</a:t>
            </a:r>
          </a:p>
          <a:p>
            <a:r>
              <a:rPr lang="en-US" dirty="0"/>
              <a:t>What about the pace of the class? (Question 3d)</a:t>
            </a:r>
          </a:p>
          <a:p>
            <a:pPr lvl="1"/>
            <a:r>
              <a:rPr lang="en-US" dirty="0"/>
              <a:t>7 people chose “too slow”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class </a:t>
            </a:r>
            <a:r>
              <a:rPr lang="en-US" dirty="0">
                <a:sym typeface="Wingdings"/>
              </a:rPr>
              <a:t>won’t speed up</a:t>
            </a:r>
          </a:p>
          <a:p>
            <a:pPr lvl="1"/>
            <a:r>
              <a:rPr lang="en-US" dirty="0">
                <a:sym typeface="Wingdings"/>
              </a:rPr>
              <a:t>19 people chose “too fast”  please see me </a:t>
            </a:r>
            <a:r>
              <a:rPr lang="en-US" dirty="0" smtClean="0">
                <a:sym typeface="Wingdings"/>
              </a:rPr>
              <a:t>re: help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8BD23-EAD6-F249-A7AD-B921F92810E4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Exam 1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ECFA6-E3F7-2342-8E28-D147148DE4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713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8">
    <a:dk1>
      <a:srgbClr val="000000"/>
    </a:dk1>
    <a:lt1>
      <a:srgbClr val="FFFFFF"/>
    </a:lt1>
    <a:dk2>
      <a:srgbClr val="CC0000"/>
    </a:dk2>
    <a:lt2>
      <a:srgbClr val="666699"/>
    </a:lt2>
    <a:accent1>
      <a:srgbClr val="808080"/>
    </a:accent1>
    <a:accent2>
      <a:srgbClr val="999933"/>
    </a:accent2>
    <a:accent3>
      <a:srgbClr val="FFFFFF"/>
    </a:accent3>
    <a:accent4>
      <a:srgbClr val="000000"/>
    </a:accent4>
    <a:accent5>
      <a:srgbClr val="C0C0C0"/>
    </a:accent5>
    <a:accent6>
      <a:srgbClr val="8A8A2D"/>
    </a:accent6>
    <a:hlink>
      <a:srgbClr val="4C6D80"/>
    </a:hlink>
    <a:folHlink>
      <a:srgbClr val="B2B2B2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8989</TotalTime>
  <Words>271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EECE.2160 ECE Application Programming</vt:lpstr>
      <vt:lpstr>Exam stats &amp; grade distribution</vt:lpstr>
      <vt:lpstr>FAQ</vt:lpstr>
      <vt:lpstr>FAQ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1811</cp:revision>
  <dcterms:created xsi:type="dcterms:W3CDTF">2006-04-03T05:03:01Z</dcterms:created>
  <dcterms:modified xsi:type="dcterms:W3CDTF">2018-03-19T02:59:59Z</dcterms:modified>
</cp:coreProperties>
</file>