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536" r:id="rId4"/>
    <p:sldId id="537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4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DAD0-8BE9-554B-9C07-9D577858020D}" type="datetime1">
              <a:rPr lang="en-US" smtClean="0"/>
              <a:t>3/7/18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55F1-8326-3440-BB76-12E2CE6C0C97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37A2-B362-1A45-B71D-E598684BE1FF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F391F-30A9-8648-B6B4-F40D782EFEFC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1EC7-BA67-C94F-A396-D2FC83475172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9F749-C28D-B046-AF18-53BFC42DA9B0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551E-C0F4-144B-9B19-4CE7CB69413A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3A3F7-B8E1-CF48-850C-C686A68C687F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62D74-24CD-0949-BCE8-CE0F86C06028}" type="datetime1">
              <a:rPr lang="en-US" smtClean="0"/>
              <a:t>3/7/18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36CE9-05D0-7445-B6F1-DBA3CA63C3D3}" type="datetime1">
              <a:rPr lang="en-US" smtClean="0"/>
              <a:t>3/7/18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B5D8B-8F48-364D-A2A4-668A9ECDE83E}" type="datetime1">
              <a:rPr lang="en-US" smtClean="0"/>
              <a:t>3/7/18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D9AA-07C8-7346-8ED6-C2E14EC39409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08260-F4BB-4F40-9787-FEB3591A03FB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98650306-6078-B344-8148-F1C1D26AF270}" type="datetime1">
              <a:rPr lang="en-US" smtClean="0"/>
              <a:t>3/7/18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When to use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Find a particular step or series of steps being repeated in your code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code is exactly the same, you need no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one or more values change, but actual calculations are the same, values can be function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function modifies: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1 variable: just return it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2+ variables: use pointer argument(s)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Reassess change example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Steps for creating change are extremely similar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What changes each time?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How should we use those values in a function?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Inputs, outputs, variables … ?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20D4E6-990F-914C-90FE-E1D45091364D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54855-ACFD-634F-85E5-3E5F9E86B7D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0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Overall flowchart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6A4133-BBB8-2645-881A-2DB4F0514125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49ED4E-EC5A-3845-8B78-8858C2AF9AD6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020763"/>
            <a:ext cx="662305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12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smtClean="0">
                <a:latin typeface="Arial" charset="0"/>
              </a:rPr>
              <a:t>Return exams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today</a:t>
            </a:r>
          </a:p>
          <a:p>
            <a:pPr lvl="1"/>
            <a:r>
              <a:rPr lang="en-US" dirty="0">
                <a:latin typeface="Arial" charset="0"/>
              </a:rPr>
              <a:t>Program 5 due 3/21</a:t>
            </a:r>
          </a:p>
          <a:p>
            <a:pPr lvl="1"/>
            <a:r>
              <a:rPr lang="en-US" dirty="0">
                <a:latin typeface="Arial" charset="0"/>
              </a:rPr>
              <a:t>TA office hours: </a:t>
            </a:r>
            <a:r>
              <a:rPr lang="en-US" dirty="0" err="1">
                <a:latin typeface="Arial" charset="0"/>
              </a:rPr>
              <a:t>Tu</a:t>
            </a:r>
            <a:r>
              <a:rPr lang="en-US" dirty="0">
                <a:latin typeface="Arial" charset="0"/>
              </a:rPr>
              <a:t> 11 AM-1 PM, Ball 313</a:t>
            </a:r>
            <a:endParaRPr lang="en-US" dirty="0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7CF26-F723-A44D-B9D0-89C2218DE9F2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</a:t>
            </a:r>
            <a:r>
              <a:rPr lang="en-US" dirty="0" smtClean="0">
                <a:latin typeface="Arial" charset="0"/>
              </a:rPr>
              <a:t>due 3/21</a:t>
            </a:r>
          </a:p>
          <a:p>
            <a:pPr lvl="1"/>
            <a:r>
              <a:rPr lang="en-US" dirty="0" smtClean="0">
                <a:latin typeface="Arial" charset="0"/>
              </a:rPr>
              <a:t>TA office hours: </a:t>
            </a:r>
            <a:r>
              <a:rPr lang="en-US" dirty="0" err="1" smtClean="0">
                <a:latin typeface="Arial" charset="0"/>
              </a:rPr>
              <a:t>Tu</a:t>
            </a:r>
            <a:r>
              <a:rPr lang="en-US" dirty="0" smtClean="0">
                <a:latin typeface="Arial" charset="0"/>
              </a:rPr>
              <a:t> 11 AM-1 PM, Ball 313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More p</a:t>
            </a:r>
            <a:r>
              <a:rPr lang="en-US" dirty="0" smtClean="0">
                <a:latin typeface="Arial" charset="0"/>
              </a:rPr>
              <a:t>ointer </a:t>
            </a:r>
            <a:r>
              <a:rPr lang="en-US" dirty="0" smtClean="0">
                <a:latin typeface="Arial" charset="0"/>
              </a:rPr>
              <a:t>argument </a:t>
            </a:r>
            <a:r>
              <a:rPr lang="en-US" dirty="0" smtClean="0">
                <a:latin typeface="Arial" charset="0"/>
              </a:rPr>
              <a:t>examples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337C4F-C6A5-D341-B4C1-8215918181CA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DE3473-6710-174E-9169-A73B3246C9D5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7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587EFA-E6B7-2F4C-A6E7-4DD02B6E0AFC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7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25938C-EF21-F44A-80C0-C40B1B7BDD76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3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B0A604-6A1F-9B45-8795-A948760612AB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70DAEA-2122-DF43-A28E-8D19B6ECE3B0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PE3: Change problem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 any amount of change under $2.00, determine and print out the minimum number of coins required to make that amount of change.  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" charset="0"/>
              </a:rPr>
              <a:t>Available coins are Halves (half dollars), Quarters, Dimes, Nickels, and Pennies.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AB5ECA-1E0A-974C-8F5D-B3C314ECB819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BD195A-77B2-1341-8BDF-B6D2EE71C370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4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sz="half" idx="2"/>
          </p:nvPr>
        </p:nvSpPr>
        <p:spPr>
          <a:xfrm>
            <a:off x="3352800" y="1143000"/>
            <a:ext cx="5791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Treat change amount as integer (nCents)</a:t>
            </a:r>
          </a:p>
          <a:p>
            <a:pPr lvl="1"/>
            <a:r>
              <a:rPr lang="en-US">
                <a:latin typeface="Arial" charset="0"/>
              </a:rPr>
              <a:t>Can now use division &amp; modulus</a:t>
            </a:r>
          </a:p>
          <a:p>
            <a:r>
              <a:rPr lang="en-US">
                <a:latin typeface="Arial" charset="0"/>
              </a:rPr>
              <a:t>nCents = # pennies after previous four coin types have been taken out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194C61-CAB6-BE44-AF31-B3DCA85A80C9}" type="datetime1">
              <a:rPr lang="en-US" sz="1200" smtClean="0">
                <a:latin typeface="Garamond" charset="0"/>
              </a:rPr>
              <a:t>3/7/18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00D6E6-E5E4-6B42-AF51-C296CA11D0F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876300"/>
            <a:ext cx="2771775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8431</TotalTime>
  <Words>705</Words>
  <Application>Microsoft Macintosh PowerPoint</Application>
  <PresentationFormat>On-screen Show (4:3)</PresentationFormat>
  <Paragraphs>141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PE3: Change problem</vt:lpstr>
      <vt:lpstr>Flowchart</vt:lpstr>
      <vt:lpstr>When to use functions</vt:lpstr>
      <vt:lpstr>Overall flowchart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1653</cp:revision>
  <dcterms:created xsi:type="dcterms:W3CDTF">2006-04-03T05:03:01Z</dcterms:created>
  <dcterms:modified xsi:type="dcterms:W3CDTF">2018-03-07T12:45:53Z</dcterms:modified>
</cp:coreProperties>
</file>