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2" r:id="rId3"/>
    <p:sldId id="488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4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92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Introduction to Computer Engineering 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02/09/2005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FF63D0-F60C-584D-AFC5-1E800BED969E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925101-A158-8646-B3B8-A4696913D498}" type="datetime1">
              <a:rPr lang="en-US" smtClean="0"/>
              <a:t>3/1/18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4EC59-115B-6B49-A8A0-88A797651895}" type="datetime1">
              <a:rPr lang="en-US" smtClean="0"/>
              <a:t>3/1/18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6A62-9B11-BB4A-A50C-2DEAA2D8C7DC}" type="datetime1">
              <a:rPr lang="en-US" smtClean="0"/>
              <a:t>3/1/18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E47ED-0D72-DB4F-AF09-7CBEE3237169}" type="datetime1">
              <a:rPr lang="en-US" smtClean="0"/>
              <a:t>3/1/18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625C0-27D4-4E47-AC00-CAA35364B5C1}" type="datetime1">
              <a:rPr lang="en-US" smtClean="0"/>
              <a:t>3/1/18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EF332-BA66-2A43-A454-84E814203E8C}" type="datetime1">
              <a:rPr lang="en-US" smtClean="0"/>
              <a:t>3/1/18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8035C-D7DD-3F40-9C1E-E4F6C96ABB58}" type="datetime1">
              <a:rPr lang="en-US" smtClean="0"/>
              <a:t>3/1/18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1FA5-2E75-204C-96A7-0435775DD0FF}" type="datetime1">
              <a:rPr lang="en-US" smtClean="0"/>
              <a:t>3/1/18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E44D-1C3B-0243-805D-9BF1F8231AA7}" type="datetime1">
              <a:rPr lang="en-US" smtClean="0"/>
              <a:t>3/1/18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9B6CB-1456-7648-AEF5-AD3E33F05871}" type="datetime1">
              <a:rPr lang="en-US" smtClean="0"/>
              <a:t>3/1/18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91AF-EDE8-E144-96D4-8DEF2877A6CB}" type="datetime1">
              <a:rPr lang="en-US" smtClean="0"/>
              <a:t>3/1/18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CCCB-B94E-044D-8BBD-EB3823E7ADA1}" type="datetime1">
              <a:rPr lang="en-US" smtClean="0"/>
              <a:t>3/1/18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DA78F-D5E1-2947-B0C9-DA6193807FB7}" type="datetime1">
              <a:rPr lang="en-US" smtClean="0"/>
              <a:t>3/1/18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C179CCE8-EE42-9048-B427-70FE0C289277}" type="datetime1">
              <a:rPr lang="en-US" smtClean="0"/>
              <a:t>3/1/18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8D9783-1410-334A-A1D6-72721AA846A8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524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019A80-F8FE-2D4F-969C-E1897491D7A1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F61DF-6643-CE45-A7BC-2DDD1E0183F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52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7A8B61-536B-9F4C-B06C-997408C6AE2A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918C3-4213-E342-B1BB-52577EB95283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5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17166">
            <a:off x="1905000" y="4572000"/>
            <a:ext cx="4800600" cy="457200"/>
          </a:xfrm>
          <a:prstGeom prst="leftArrow">
            <a:avLst>
              <a:gd name="adj1" fmla="val 43056"/>
              <a:gd name="adj2" fmla="val 100333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4E2C64-F122-5640-A1D1-7AE6C63C8189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3ED1A6-4FBB-9C49-A315-81AF106AEF70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152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NOTE - a and b are NOT copied back to x and y</a:t>
            </a:r>
          </a:p>
        </p:txBody>
      </p:sp>
      <p:sp>
        <p:nvSpPr>
          <p:cNvPr id="3073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A9FF20-2917-3E4D-8E00-E6325E01BC2E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032D2-7E61-B240-9CF6-486D860F3D97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Exercise - What prints (if 5, 12 entered)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double hyp(double a, double 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a = 3;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b = 4;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2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F62FB6-D6F4-A54E-AF9F-DE7E2FD51DA9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Answer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charset="0"/>
              </a:rPr>
              <a:t>Trgle w legs 5.000000 and 12.000000 has hyp of 5.00000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094F9F-63B7-FA43-828D-36F8D2047D56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312AA7-A5EC-A54D-A956-5F3BBB54177C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7A55D1-D0DE-F54D-BD1F-D5054522D6C8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F8049-06B9-CC43-AF8F-7367F4BDD38E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Continue with </a:t>
            </a:r>
            <a:r>
              <a:rPr lang="en-US" dirty="0" smtClean="0">
                <a:latin typeface="Arial" charset="0"/>
              </a:rPr>
              <a:t>functions</a:t>
            </a:r>
          </a:p>
          <a:p>
            <a:pPr lvl="1"/>
            <a:r>
              <a:rPr lang="en-US" dirty="0" smtClean="0">
                <a:latin typeface="Arial" charset="0"/>
              </a:rPr>
              <a:t>Exams to be </a:t>
            </a:r>
            <a:r>
              <a:rPr lang="en-US" smtClean="0">
                <a:latin typeface="Arial" charset="0"/>
              </a:rPr>
              <a:t>returned next week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3/7</a:t>
            </a:r>
          </a:p>
          <a:p>
            <a:pPr lvl="1"/>
            <a:r>
              <a:rPr lang="en-US" dirty="0">
                <a:latin typeface="Arial" charset="0"/>
              </a:rPr>
              <a:t>Program 4 due 3/2</a:t>
            </a:r>
          </a:p>
          <a:p>
            <a:pPr lvl="1"/>
            <a:r>
              <a:rPr lang="en-US" dirty="0">
                <a:latin typeface="Arial" charset="0"/>
              </a:rPr>
              <a:t>No Thursday office hours this week</a:t>
            </a:r>
          </a:p>
          <a:p>
            <a:pPr lvl="2"/>
            <a:r>
              <a:rPr lang="en-US" dirty="0">
                <a:latin typeface="Arial" charset="0"/>
              </a:rPr>
              <a:t>If normal office hours don’t work, please make an appointment for another day</a:t>
            </a:r>
          </a:p>
          <a:p>
            <a:pPr lvl="2"/>
            <a:endParaRPr lang="en-US" u="sng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EC0A1B-DF75-6544-A62A-8F78F4FBF5CD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smtClean="0">
                <a:latin typeface="Arial" charset="0"/>
              </a:rPr>
              <a:t>graded;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3/7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4 due 3/2</a:t>
            </a:r>
          </a:p>
          <a:p>
            <a:pPr lvl="1"/>
            <a:r>
              <a:rPr lang="en-US" dirty="0">
                <a:latin typeface="Arial" charset="0"/>
              </a:rPr>
              <a:t>No Thursday office hours this week</a:t>
            </a:r>
          </a:p>
          <a:p>
            <a:pPr lvl="2"/>
            <a:r>
              <a:rPr lang="en-US" dirty="0">
                <a:latin typeface="Arial" charset="0"/>
              </a:rPr>
              <a:t>If normal office hours don’t work, please make an appointment for another day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Review: for loops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78E059-6CA1-8541-A846-F9782961B87B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347528-A217-3E49-AD61-356980922366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0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used to break problem down into small, "bite-sized" pieces.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Make code more manageable and readable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Identify reusable pieces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have an optional type of return value, a name, and optional arguments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return at most, ONE value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must be either "prototyped" or declared prior to use.  Good programming practices requires all functions to be prototyped.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EFC6FE-8290-C04E-971F-59592A879C63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3653FD-08A5-A444-934F-4B0718596218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36D5C-16D8-2F48-91D4-32B316531F4B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696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/>
              <a:t>Alternate way of writing above function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sqrt(a*a + b*b);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>
            <a:off x="685800" y="533400"/>
            <a:ext cx="1447800" cy="609600"/>
          </a:xfrm>
          <a:prstGeom prst="accentCallout3">
            <a:avLst>
              <a:gd name="adj1" fmla="val 18750"/>
              <a:gd name="adj2" fmla="val -5264"/>
              <a:gd name="adj3" fmla="val 18750"/>
              <a:gd name="adj4" fmla="val -24889"/>
              <a:gd name="adj5" fmla="val 98176"/>
              <a:gd name="adj6" fmla="val -24889"/>
              <a:gd name="adj7" fmla="val 177866"/>
              <a:gd name="adj8" fmla="val 34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type of value returned</a:t>
            </a:r>
          </a:p>
        </p:txBody>
      </p:sp>
      <p:sp>
        <p:nvSpPr>
          <p:cNvPr id="22533" name="AutoShape 7"/>
          <p:cNvSpPr>
            <a:spLocks/>
          </p:cNvSpPr>
          <p:nvPr/>
        </p:nvSpPr>
        <p:spPr bwMode="auto">
          <a:xfrm>
            <a:off x="7086600" y="381000"/>
            <a:ext cx="1584325" cy="609600"/>
          </a:xfrm>
          <a:prstGeom prst="accentCallout1">
            <a:avLst>
              <a:gd name="adj1" fmla="val 18750"/>
              <a:gd name="adj2" fmla="val -4810"/>
              <a:gd name="adj3" fmla="val 190884"/>
              <a:gd name="adj4" fmla="val -31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 of function</a:t>
            </a:r>
          </a:p>
        </p:txBody>
      </p:sp>
      <p:sp>
        <p:nvSpPr>
          <p:cNvPr id="22534" name="AutoShape 8"/>
          <p:cNvSpPr>
            <a:spLocks/>
          </p:cNvSpPr>
          <p:nvPr/>
        </p:nvSpPr>
        <p:spPr bwMode="auto">
          <a:xfrm>
            <a:off x="6248400" y="1143000"/>
            <a:ext cx="2438400" cy="609600"/>
          </a:xfrm>
          <a:prstGeom prst="accentCallout2">
            <a:avLst>
              <a:gd name="adj1" fmla="val 18750"/>
              <a:gd name="adj2" fmla="val -3125"/>
              <a:gd name="adj3" fmla="val 18750"/>
              <a:gd name="adj4" fmla="val -56773"/>
              <a:gd name="adj5" fmla="val 88023"/>
              <a:gd name="adj6" fmla="val -11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parameters of function (variables in)</a:t>
            </a:r>
          </a:p>
        </p:txBody>
      </p:sp>
      <p:sp>
        <p:nvSpPr>
          <p:cNvPr id="22535" name="AutoShape 9"/>
          <p:cNvSpPr>
            <a:spLocks/>
          </p:cNvSpPr>
          <p:nvPr/>
        </p:nvSpPr>
        <p:spPr bwMode="auto">
          <a:xfrm>
            <a:off x="6253163" y="2667000"/>
            <a:ext cx="2262187" cy="609600"/>
          </a:xfrm>
          <a:prstGeom prst="accentCallout2">
            <a:avLst>
              <a:gd name="adj1" fmla="val 18750"/>
              <a:gd name="adj2" fmla="val -3370"/>
              <a:gd name="adj3" fmla="val 18750"/>
              <a:gd name="adj4" fmla="val -90245"/>
              <a:gd name="adj5" fmla="val 61458"/>
              <a:gd name="adj6" fmla="val -167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value returned by function</a:t>
            </a:r>
          </a:p>
        </p:txBody>
      </p:sp>
      <p:sp>
        <p:nvSpPr>
          <p:cNvPr id="22536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AA23A9-122B-534B-B162-B710F9085791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5D2533-EF14-8D47-888F-CEF4929DAE1C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complete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3556" name="AutoShape 8"/>
          <p:cNvSpPr>
            <a:spLocks/>
          </p:cNvSpPr>
          <p:nvPr/>
        </p:nvSpPr>
        <p:spPr bwMode="auto">
          <a:xfrm>
            <a:off x="5181600" y="1600200"/>
            <a:ext cx="3276600" cy="381000"/>
          </a:xfrm>
          <a:prstGeom prst="accentCallout1">
            <a:avLst>
              <a:gd name="adj1" fmla="val 30000"/>
              <a:gd name="adj2" fmla="val -2324"/>
              <a:gd name="adj3" fmla="val 68333"/>
              <a:gd name="adj4" fmla="val -145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prototype (note semi-colon  )</a:t>
            </a:r>
          </a:p>
        </p:txBody>
      </p:sp>
      <p:sp>
        <p:nvSpPr>
          <p:cNvPr id="23557" name="AutoShape 9"/>
          <p:cNvSpPr>
            <a:spLocks/>
          </p:cNvSpPr>
          <p:nvPr/>
        </p:nvSpPr>
        <p:spPr bwMode="auto">
          <a:xfrm>
            <a:off x="5181600" y="4267200"/>
            <a:ext cx="3276600" cy="762000"/>
          </a:xfrm>
          <a:prstGeom prst="accentCallout1">
            <a:avLst>
              <a:gd name="adj1" fmla="val 15000"/>
              <a:gd name="adj2" fmla="val -2324"/>
              <a:gd name="adj3" fmla="val 46667"/>
              <a:gd name="adj4" fmla="val -20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actual function definition</a:t>
            </a:r>
            <a:br>
              <a:rPr lang="en-US"/>
            </a:br>
            <a:r>
              <a:rPr lang="en-US"/>
              <a:t> (NO semi-colon  )</a:t>
            </a:r>
          </a:p>
        </p:txBody>
      </p:sp>
      <p:sp>
        <p:nvSpPr>
          <p:cNvPr id="2355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9D0566-58A8-DF4B-9C93-36C06F270C7B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800-1AD8-AB49-A1B6-3D2834188CE1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49F7A7-2A69-A842-9EAA-F6FACD17F615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6AE7D-FC7B-F940-85EB-888F29953FD7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51FA12-EE4C-F944-9342-01794EE99AAA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B68B2-87F1-474B-81CA-7382187B15F5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8001000" y="16002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8001000" y="20574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B64423-6739-A44A-B6F7-7F986B15045B}" type="datetime1">
              <a:rPr lang="en-US" sz="1200" smtClean="0">
                <a:latin typeface="Garamond" charset="0"/>
              </a:rPr>
              <a:t>3/1/18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15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8738</TotalTime>
  <Words>775</Words>
  <Application>Microsoft Macintosh PowerPoint</Application>
  <PresentationFormat>On-screen Show (4:3)</PresentationFormat>
  <Paragraphs>287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Review: for loops</vt:lpstr>
      <vt:lpstr>Functions</vt:lpstr>
      <vt:lpstr>Functions</vt:lpstr>
      <vt:lpstr>Functions - complete program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Exercise - What prints (if 5, 12 entered)</vt:lpstr>
      <vt:lpstr>Answer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1620</cp:revision>
  <dcterms:created xsi:type="dcterms:W3CDTF">2006-04-03T05:03:01Z</dcterms:created>
  <dcterms:modified xsi:type="dcterms:W3CDTF">2018-03-02T01:55:17Z</dcterms:modified>
</cp:coreProperties>
</file>