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4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212FA1-7EC3-BE40-B50A-D6DAF7F97BDA}" type="datetime1">
              <a:rPr lang="en-US" smtClean="0"/>
              <a:t>2/20/18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D01FF-3C15-5D4C-A6E1-FD44051B4181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D264-8735-1649-92DD-FBCAA205F6B8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0C56D-1DA0-3441-BA81-B79C19F8DBB5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3EA33-C033-1D44-850A-7371AD803B2C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0764-73C3-C842-847F-E3C25EB41D46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4444D-439E-8E4D-B948-06856CD36C8A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FC5A0-7F41-8C49-9FF0-7C9793F7BB2E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E82B4-54D4-FD4D-94DC-4729AA102F94}" type="datetime1">
              <a:rPr lang="en-US" smtClean="0"/>
              <a:t>2/20/18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33E67-CC59-014F-AC86-ECBFF3C54746}" type="datetime1">
              <a:rPr lang="en-US" smtClean="0"/>
              <a:t>2/20/18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507E6-1440-D848-89E4-4C716E872EFE}" type="datetime1">
              <a:rPr lang="en-US" smtClean="0"/>
              <a:t>2/20/18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79C2-089F-6E42-9B43-401666391594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CC840-80BC-3442-B4E1-86F9F894B4BB}" type="datetime1">
              <a:rPr lang="en-US" smtClean="0"/>
              <a:t>2/20/18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A7A6E8E-FF03-5143-9EAF-F170B8E6720D}" type="datetime1">
              <a:rPr lang="en-US" smtClean="0"/>
              <a:t>2/20/18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conditionals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C9D9-3097-4C48-A610-E05CF01E2BE3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Flag: variable that indicates a particular condition occurred</a:t>
            </a:r>
          </a:p>
          <a:p>
            <a:pPr lvl="1"/>
            <a:r>
              <a:rPr lang="en-US" dirty="0" smtClean="0"/>
              <a:t>Allows you to simplify conditional tests later in program</a:t>
            </a:r>
          </a:p>
          <a:p>
            <a:r>
              <a:rPr lang="en-US" dirty="0" smtClean="0"/>
              <a:t>Possible uses</a:t>
            </a:r>
          </a:p>
          <a:p>
            <a:pPr lvl="1"/>
            <a:r>
              <a:rPr lang="en-US" dirty="0" smtClean="0"/>
              <a:t>Waiting for some condition—set flag when condition occurs</a:t>
            </a:r>
          </a:p>
          <a:p>
            <a:pPr lvl="1"/>
            <a:r>
              <a:rPr lang="en-US" dirty="0" smtClean="0"/>
              <a:t>Testing multiple errors—set/increment flag any time there’s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err="1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flag;</a:t>
            </a:r>
            <a:endParaRPr lang="en-US" sz="3200" b="1" dirty="0" smtClean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0;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  <a:endParaRPr lang="en-US" sz="3200" b="1" u="sng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u="sng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== 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114B-62BA-374C-8EC8-DB28204AA73D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(Wednesday, 10/11)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4 intro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smtClean="0">
                <a:latin typeface="Arial" charset="0"/>
              </a:rPr>
              <a:t>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2/20</a:t>
            </a:r>
          </a:p>
          <a:p>
            <a:pPr lvl="1"/>
            <a:r>
              <a:rPr lang="en-US" dirty="0">
                <a:latin typeface="Arial" charset="0"/>
              </a:rPr>
              <a:t>Program 4 to be posted; due 3/2</a:t>
            </a: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P1 &amp; P2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for both due Monday, 2/26</a:t>
            </a:r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F40B74-13B3-5842-A228-141C2646D40F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2/</a:t>
            </a:r>
            <a:r>
              <a:rPr lang="en-US" dirty="0" smtClean="0">
                <a:latin typeface="Arial" charset="0"/>
              </a:rPr>
              <a:t>20</a:t>
            </a:r>
          </a:p>
          <a:p>
            <a:pPr lvl="1"/>
            <a:r>
              <a:rPr lang="en-US" dirty="0" smtClean="0">
                <a:latin typeface="Arial" charset="0"/>
              </a:rPr>
              <a:t>Program 4 to be posted; due 3/2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Friday, 2/23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</a:rPr>
              <a:t>Students with exam-related accommodations must contact me ASAP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P1 &amp; P2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for both due Monday, 2/26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PE2</a:t>
            </a:r>
            <a:r>
              <a:rPr lang="en-US" dirty="0">
                <a:latin typeface="Arial" charset="0"/>
              </a:rPr>
              <a:t>: Conditionals and while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A7EEC5-2FD4-A04F-8873-FC90BEE4A8A8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Compute and print the factorial of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Compute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, but only if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ja-JP" sz="2200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latin typeface="Arial" charset="0"/>
              </a:rPr>
              <a:t>Will cover parts in red in another lecture</a:t>
            </a:r>
            <a:endParaRPr lang="en-US" sz="25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86D592-7AC7-4D4F-8304-0A19A67843B5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A4EB82-D393-4740-9FD5-2FA87456D3D7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Whole program contains loop</a:t>
            </a:r>
          </a:p>
          <a:p>
            <a:pPr lvl="1"/>
            <a:r>
              <a:rPr lang="en-US" dirty="0">
                <a:latin typeface="Arial" charset="0"/>
              </a:rPr>
              <a:t>Repeats process until user enters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while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  <a:cs typeface="Courier New" charset="0"/>
              </a:rPr>
              <a:t>do-while</a:t>
            </a:r>
            <a:r>
              <a:rPr lang="en-US" dirty="0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</a:t>
            </a:r>
            <a:r>
              <a:rPr lang="en-US" smtClean="0">
                <a:latin typeface="Arial" charset="0"/>
              </a:rPr>
              <a:t>“infinite” </a:t>
            </a:r>
            <a:r>
              <a:rPr lang="en-US">
                <a:latin typeface="Arial" charset="0"/>
              </a:rPr>
              <a:t>loop</a:t>
            </a:r>
          </a:p>
          <a:p>
            <a:r>
              <a:rPr lang="en-US" dirty="0">
                <a:latin typeface="Arial" charset="0"/>
              </a:rPr>
              <a:t>Testing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Courier New" charset="0"/>
                <a:cs typeface="Courier New" charset="0"/>
              </a:rPr>
              <a:t>switch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Checking equality of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 to constant values</a:t>
            </a:r>
          </a:p>
          <a:p>
            <a:r>
              <a:rPr lang="en-US" dirty="0">
                <a:latin typeface="Arial" charset="0"/>
              </a:rPr>
              <a:t>Exiting program: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at any point to end current function (including </a:t>
            </a:r>
            <a:r>
              <a:rPr lang="en-US" dirty="0">
                <a:latin typeface="Courier New" charset="0"/>
                <a:cs typeface="Courier New" charset="0"/>
              </a:rPr>
              <a:t>main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ED3F77-8EA8-144C-B8AA-5DA106D87CED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B013BF-8BB9-2A4C-8AD0-16EB6519AFD6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02D684-27CE-0548-A017-B33C0552991F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2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44D40-2CDD-214B-90E9-223212160D33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2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EBF246-0756-3343-8FD8-1A7EE3BE351B}" type="datetime1">
              <a:rPr lang="en-US" sz="1200" smtClean="0">
                <a:latin typeface="Garamond" charset="0"/>
              </a:rPr>
              <a:t>2/20/18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12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8000</TotalTime>
  <Words>696</Words>
  <Application>Microsoft Macintosh PowerPoint</Application>
  <PresentationFormat>On-screen Show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Error flags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1622</cp:revision>
  <dcterms:created xsi:type="dcterms:W3CDTF">2006-04-03T05:03:01Z</dcterms:created>
  <dcterms:modified xsi:type="dcterms:W3CDTF">2018-02-20T12:11:59Z</dcterms:modified>
</cp:coreProperties>
</file>