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2" r:id="rId3"/>
    <p:sldId id="557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8" r:id="rId15"/>
    <p:sldId id="559" r:id="rId16"/>
    <p:sldId id="560" r:id="rId17"/>
    <p:sldId id="561" r:id="rId18"/>
    <p:sldId id="562" r:id="rId19"/>
    <p:sldId id="447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28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E6FB-3D49-4249-A1E3-1916E5A8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8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5509FC-8776-8E47-B485-54AB9E66E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DF0CBA8-8657-544D-B08C-497D569FF9C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25CE3-4AE5-664B-B503-38F5CBE099A1}" type="datetime1">
              <a:rPr lang="en-US" smtClean="0"/>
              <a:t>2/15/18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AEF-3BCC-5D41-A487-B7D7AA0B7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9CE71-9050-2140-86A9-41342580213F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8413-8D62-9D4E-AAD8-D8D50F7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DA2F-7469-8542-8B58-F4A8AA2E0C10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A1AEF-06BF-0E49-87E9-120ED52C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E917D-EE01-B244-90AE-ED4EB19688E7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64D9B-CFE9-904D-B972-23857ADAA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507F9-2BEB-8C4B-BAF5-A161033DC75C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9915D-912A-9A4E-B03E-C9A4AA004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8BFC-5FD2-0449-AB03-1F6394552871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23BD-02AE-1F4B-83EF-E7EAEF23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E42BA-CC79-C840-93D8-EFAE0EA65C3F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92706-B6D0-1A4F-8064-54A32DB0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63AE6-1546-C848-99AB-6E0A576678DC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258E-5F03-1441-9339-5A15CA1A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6F4C8-EF95-7149-AC6E-1ECA5C682D29}" type="datetime1">
              <a:rPr lang="en-US" smtClean="0"/>
              <a:t>2/15/18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33E00-83C6-AB42-BD67-6BD9EBCB4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132BA-5889-5745-91BB-88BE160AE983}" type="datetime1">
              <a:rPr lang="en-US" smtClean="0"/>
              <a:t>2/15/18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1302-9CD6-5844-8B5E-89D8D7700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BA632-E6AB-0E45-A1AC-6D7E4F1DB375}" type="datetime1">
              <a:rPr lang="en-US" smtClean="0"/>
              <a:t>2/15/18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F3CD-9211-3747-9568-F2ECCBCCF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D6C91-4E81-7741-87B1-DC9E191B0850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601A-C624-3C4D-8668-B8460B351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DB053-DADA-8549-865C-8F03A824F72C}" type="datetime1">
              <a:rPr lang="en-US" smtClean="0"/>
              <a:t>2/15/18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44FE-9A61-AC4D-907B-6E4B9E9F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D79D344-C1BA-1D44-920B-24D9687572D4}" type="datetime1">
              <a:rPr lang="en-US" smtClean="0"/>
              <a:t>2/15/18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454C89D-4121-2F44-8AC2-7D93C733F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  <p:sldLayoutId id="2147484573" r:id="rId12"/>
    <p:sldLayoutId id="21474845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Switch statements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While loops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00176B-2805-B945-982A-B943BF3B2035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27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Letter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60FAE7-E76F-724A-967A-5CFF0255FDCC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4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CADF25-097D-A643-9931-B505E2384D79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4B03F5-73AA-1242-9EAA-A78535080821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85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to print squares of numbers between 0 and 10: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through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...		// Code for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1, 2, ... 8, 9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E68260-3323-E544-863C-C3CBE0E3AFD2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228F0-D3B7-B047-90F8-3342BEE5BA7A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9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Previous program does same thing 11 times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Repetitive code can be captured in a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loop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Much less code to do same amount of work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Simplest form: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&lt;statement&gt;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loop body</a:t>
            </a:r>
          </a:p>
          <a:p>
            <a:pPr lvl="1">
              <a:buFont typeface="Wingdings" pitchFamily="2" charset="2"/>
              <a:buNone/>
              <a:defRPr/>
            </a:pPr>
            <a:endParaRPr lang="en-US" i="1" dirty="0" smtClean="0"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Loop body will repeat as long as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&lt;expression&gt;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is true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Loop body must therefore change expression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&lt;statement&gt;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may be one or more lines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If multiple lines, need { } to denote block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0F22BE-431F-6F43-B1F5-7EA0D4B3225B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46BCA6-AAEE-3340-BA21-F50C4FD948FE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8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162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718565-8EE4-C743-87F4-655EEF3D71D2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D76F2-FE96-F346-AACF-9F60D7792D85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738563"/>
            <a:ext cx="71628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7 8 9 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6521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7525"/>
          </a:xfrm>
        </p:spPr>
        <p:txBody>
          <a:bodyPr/>
          <a:lstStyle/>
          <a:p>
            <a:r>
              <a:rPr lang="en-US">
                <a:latin typeface="Arial" charset="0"/>
              </a:rPr>
              <a:t>Possible to have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body that never executes!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162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46BE59-E795-A243-A097-6DDA0BB85EC9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A26E-D622-BB4F-8053-61F76815F7B7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162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(no output)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2045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previous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			// Initialize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				// Increment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6D1000-B8C3-C244-A8C8-1984E1DD1CFE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7F7BA-F446-D849-93EF-67E2B2CB3EF1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6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</a:p>
          <a:p>
            <a:pPr lvl="1"/>
            <a:r>
              <a:rPr lang="en-US" dirty="0" smtClean="0">
                <a:latin typeface="Arial" charset="0"/>
              </a:rPr>
              <a:t>More on 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2/20</a:t>
            </a:r>
          </a:p>
          <a:p>
            <a:pPr lvl="1"/>
            <a:r>
              <a:rPr lang="en-US" dirty="0">
                <a:latin typeface="Arial" charset="0"/>
              </a:rPr>
              <a:t>Exam 1: Friday, 2/23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1"/>
            <a:r>
              <a:rPr lang="en-US" dirty="0" smtClean="0">
                <a:latin typeface="Arial" charset="0"/>
              </a:rPr>
              <a:t>Thursday </a:t>
            </a:r>
            <a:r>
              <a:rPr lang="en-US" dirty="0">
                <a:latin typeface="Arial" charset="0"/>
              </a:rPr>
              <a:t>office hours (2/15 only): 11:30 AM-1 PM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C213A3-F72E-B64F-A133-56096033DB5B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1F3F54-BCAA-B040-A65E-A190E5336A91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dirty="0" smtClean="0">
                <a:latin typeface="Arial" charset="0"/>
              </a:rPr>
              <a:t>2/20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1: </a:t>
            </a:r>
            <a:r>
              <a:rPr lang="en-US" dirty="0" smtClean="0">
                <a:latin typeface="Arial" charset="0"/>
              </a:rPr>
              <a:t>Friday, 2/23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1"/>
            <a:r>
              <a:rPr lang="en-US" dirty="0" smtClean="0">
                <a:latin typeface="Arial" charset="0"/>
              </a:rPr>
              <a:t>Thursday office hours (2/15 only): 11:30 AM-1 PM</a:t>
            </a: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statements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</a:p>
          <a:p>
            <a:pPr lvl="1"/>
            <a:r>
              <a:rPr lang="en-US" smtClean="0">
                <a:latin typeface="Arial" charset="0"/>
              </a:rPr>
              <a:t>While loops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7C8843-70A7-4C4C-8CB3-69DA5843EF46}" type="datetime1">
              <a:rPr lang="en-US" sz="1200" smtClean="0">
                <a:latin typeface="Garamond" charset="0"/>
              </a:rPr>
              <a:t>2/15/18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CB415-C342-F24F-AF2B-88DF154454C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range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 application of if statements: checking to see if value falls inside/outside desired range</a:t>
            </a:r>
          </a:p>
          <a:p>
            <a:endParaRPr lang="en-US" dirty="0"/>
          </a:p>
          <a:p>
            <a:r>
              <a:rPr lang="en-US" dirty="0" smtClean="0"/>
              <a:t>Value inside range </a:t>
            </a:r>
            <a:r>
              <a:rPr lang="en-US" dirty="0" smtClean="0">
                <a:sym typeface="Wingdings"/>
              </a:rPr>
              <a:t> inside both endpoints</a:t>
            </a:r>
          </a:p>
          <a:p>
            <a:pPr lvl="1"/>
            <a:r>
              <a:rPr lang="en-US" dirty="0" smtClean="0">
                <a:sym typeface="Wingdings"/>
              </a:rPr>
              <a:t>AND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&gt;= 1 &amp;&amp; x &lt;= 10)</a:t>
            </a:r>
          </a:p>
          <a:p>
            <a:r>
              <a:rPr lang="en-US" dirty="0" smtClean="0">
                <a:sym typeface="Wingdings"/>
              </a:rPr>
              <a:t>Value outside range  outside either endpoint</a:t>
            </a:r>
          </a:p>
          <a:p>
            <a:pPr lvl="1"/>
            <a:r>
              <a:rPr lang="en-US" dirty="0" smtClean="0">
                <a:sym typeface="Wingdings"/>
              </a:rPr>
              <a:t>OR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&lt; 1 || x &gt;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257-046D-2A4A-A581-5CA339AD0A4B}" type="datetime1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Nesting several if/else if statements can get tedious</a:t>
            </a:r>
          </a:p>
          <a:p>
            <a:r>
              <a:rPr lang="en-US">
                <a:latin typeface="Arial" charset="0"/>
              </a:rPr>
              <a:t>If each condition is simply checking equality of same variable or expression, can use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switch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DAB791-7DBC-0B40-B40B-EE7C50B6D0EE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FF3CE8-14C3-BF4A-8514-4FF53103D1B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General form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</a:t>
            </a:r>
            <a:r>
              <a:rPr lang="en-US" sz="1800"/>
              <a:t> &lt;expression&gt; </a:t>
            </a:r>
            <a:r>
              <a:rPr lang="en-US" sz="1800">
                <a:latin typeface="Courier New" charset="0"/>
              </a:rPr>
              <a:t>)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{</a:t>
            </a:r>
            <a:br>
              <a:rPr lang="en-US" sz="1800"/>
            </a:b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/>
              <a:t> &lt;value1&gt;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</a:t>
            </a:r>
            <a:r>
              <a:rPr lang="en-US" sz="1800"/>
              <a:t>&lt;value2&gt;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  <a:br>
              <a:rPr lang="en-US" sz="1800"/>
            </a:br>
            <a:r>
              <a:rPr lang="en-US" sz="1800"/>
              <a:t>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default: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] ]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7E8B8E-C9D1-D54B-8AC2-0E3FDE47158D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39798-8113-0748-92EB-AD0DD2F74F2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9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switch/case statement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 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matches any value in case statements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&lt;value1&gt;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&lt;value2&gt;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does not equal any of the values, go to </a:t>
            </a:r>
            <a:r>
              <a:rPr lang="en-US">
                <a:latin typeface="Courier New" charset="0"/>
                <a:cs typeface="Courier New" charset="0"/>
              </a:rPr>
              <a:t>default</a:t>
            </a:r>
            <a:r>
              <a:rPr lang="en-US">
                <a:latin typeface="Arial" charset="0"/>
              </a:rPr>
              <a:t> case (if present)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219938-69B8-3C4E-AA05-4CD8D6FCDBE6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BCEAE-4BF6-A040-A8C5-EB8DFDA93A4D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Each </a:t>
            </a:r>
            <a:r>
              <a:rPr lang="en-US" sz="2100">
                <a:latin typeface="Courier New" charset="0"/>
                <a:cs typeface="Courier New" charset="0"/>
              </a:rPr>
              <a:t>case</a:t>
            </a:r>
            <a:r>
              <a:rPr lang="en-US" sz="2100">
                <a:latin typeface="Arial" charset="0"/>
              </a:rPr>
              <a:t> is just a starting point—</a:t>
            </a:r>
            <a:r>
              <a:rPr lang="en-US" sz="2100">
                <a:latin typeface="Courier New" charset="0"/>
                <a:cs typeface="Courier New" charset="0"/>
              </a:rPr>
              <a:t>switch</a:t>
            </a:r>
            <a:r>
              <a:rPr lang="en-US" sz="2100">
                <a:latin typeface="Arial" charset="0"/>
              </a:rPr>
              <a:t> does </a:t>
            </a:r>
            <a:r>
              <a:rPr lang="en-US" sz="2100" u="sng">
                <a:latin typeface="Arial" charset="0"/>
              </a:rPr>
              <a:t>not</a:t>
            </a:r>
            <a:r>
              <a:rPr lang="en-US" sz="2100">
                <a:latin typeface="Arial" charset="0"/>
              </a:rPr>
              <a:t> automatically skip other cases!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If x == 0: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Start at </a:t>
            </a:r>
            <a:r>
              <a:rPr lang="en-US" sz="1800">
                <a:latin typeface="Courier New" charset="0"/>
                <a:cs typeface="Courier New" charset="0"/>
              </a:rPr>
              <a:t>case 0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3;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case 1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 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* 4 = 3 * 4 = 12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</a:rPr>
              <a:t>default</a:t>
            </a:r>
            <a:r>
              <a:rPr lang="en-US" sz="1800">
                <a:latin typeface="Arial" charset="0"/>
                <a:cs typeface="Courier New" charset="0"/>
              </a:rPr>
              <a:t>: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– 1 = 12 – 1 = 11</a:t>
            </a:r>
            <a:r>
              <a:rPr lang="en-US" sz="1800">
                <a:latin typeface="Arial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F7F0798-8E31-A640-B229-6AE9DAECF059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C019-910E-0F4E-8EB5-A28D37561D95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8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3E7969-A0CE-3749-B0EB-D497A6700156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5E574B-DCC1-A74A-B44B-ACBFEEBAEEA3}" type="datetime1">
              <a:rPr lang="en-US" smtClean="0">
                <a:latin typeface="Garamond" charset="0"/>
              </a:rPr>
              <a:t>2/15/18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14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7146</TotalTime>
  <Words>781</Words>
  <Application>Microsoft Macintosh PowerPoint</Application>
  <PresentationFormat>On-screen Show (4:3)</PresentationFormat>
  <Paragraphs>236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EECE.2160 ECE Application Programming</vt:lpstr>
      <vt:lpstr>Lecture outline</vt:lpstr>
      <vt:lpstr>Review: range checking</vt:lpstr>
      <vt:lpstr>switch statements</vt:lpstr>
      <vt:lpstr>switch/case statement - General form</vt:lpstr>
      <vt:lpstr>switch/case statement</vt:lpstr>
      <vt:lpstr>Switch statements and break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Repetition</vt:lpstr>
      <vt:lpstr>while loops</vt:lpstr>
      <vt:lpstr>while loops - example</vt:lpstr>
      <vt:lpstr>while loops - example</vt:lpstr>
      <vt:lpstr>Repetition with while loop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1598</cp:revision>
  <dcterms:created xsi:type="dcterms:W3CDTF">2006-04-03T05:03:01Z</dcterms:created>
  <dcterms:modified xsi:type="dcterms:W3CDTF">2018-02-16T03:22:36Z</dcterms:modified>
</cp:coreProperties>
</file>