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422" r:id="rId3"/>
    <p:sldId id="462" r:id="rId4"/>
    <p:sldId id="423" r:id="rId5"/>
    <p:sldId id="463" r:id="rId6"/>
    <p:sldId id="464" r:id="rId7"/>
    <p:sldId id="465" r:id="rId8"/>
    <p:sldId id="466" r:id="rId9"/>
    <p:sldId id="467" r:id="rId10"/>
    <p:sldId id="468" r:id="rId11"/>
    <p:sldId id="460" r:id="rId12"/>
    <p:sldId id="461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6" r:id="rId22"/>
    <p:sldId id="457" r:id="rId23"/>
    <p:sldId id="458" r:id="rId24"/>
    <p:sldId id="424" r:id="rId25"/>
    <p:sldId id="425" r:id="rId26"/>
    <p:sldId id="447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59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D33639-9A46-2744-A136-26A8919AD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8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A7B2C3-65DE-B24E-A570-CE9BC7326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0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B270B6-122A-5A48-8D39-26142400B977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3FA1EB-6D5D-0940-9943-4DB23B724A07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4178EF-77E7-0D47-AB7E-D850C083BD12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23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5A4C3-0716-E043-B356-C3F780EE9740}" type="datetime1">
              <a:rPr lang="en-US" smtClean="0"/>
              <a:t>1/20/17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06CC-3913-AE46-99F9-7268DF1AB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31A78-18CC-6D4D-85CF-ED48D0092CFF}" type="datetime1">
              <a:rPr lang="en-US" smtClean="0"/>
              <a:t>1/20/17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E7DA4-A7D1-B94F-AB21-D8A1FDD78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91FD-9EE0-1445-BFEA-5E510B0B2230}" type="datetime1">
              <a:rPr lang="en-US" smtClean="0"/>
              <a:t>1/20/17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6F2F7-CF39-4A43-B249-8C4E0B4FD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B01B1-E0C7-8D49-BEA5-E9D301ECF0C2}" type="datetime1">
              <a:rPr lang="en-US" smtClean="0"/>
              <a:t>1/20/17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B2589-0717-E147-B7E1-727481035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9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3E960-26A2-4C49-8BC7-16617EE96758}" type="datetime1">
              <a:rPr lang="en-US" smtClean="0"/>
              <a:t>1/20/17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381AA-3399-E544-9A17-94E2846C6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4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4264-CAA2-7E4D-90BE-59A0D65CA955}" type="datetime1">
              <a:rPr lang="en-US" smtClean="0"/>
              <a:t>1/20/17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C9841-B1BC-3147-B142-04A0DB1AE1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4168B-0E83-E54C-A5DE-10E76FBF402C}" type="datetime1">
              <a:rPr lang="en-US" smtClean="0"/>
              <a:t>1/20/17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6F5ED-1B92-0740-BD88-311F164E8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6FE81-2D5D-D940-A29E-4A228E0A008E}" type="datetime1">
              <a:rPr lang="en-US" smtClean="0"/>
              <a:t>1/20/17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AE62A-C7D0-EE42-823C-B68D1630E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03348-E7C0-8F48-925D-1CBFB1106F56}" type="datetime1">
              <a:rPr lang="en-US" smtClean="0"/>
              <a:t>1/20/17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1F937-27BC-2443-85CC-B989FF3D1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3335-AB89-3443-B1D1-60D5B8F0C160}" type="datetime1">
              <a:rPr lang="en-US" smtClean="0"/>
              <a:t>1/20/17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D6760-45A8-7141-A4ED-091BE4773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21C4A-0210-544F-9315-89537ACD59BF}" type="datetime1">
              <a:rPr lang="en-US" smtClean="0"/>
              <a:t>1/20/17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5ACE5-E2A5-E94B-88F5-D90F09E78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0ACD6-6E94-2247-9A0F-59E49BC23CC8}" type="datetime1">
              <a:rPr lang="en-US" smtClean="0"/>
              <a:t>1/20/17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FBAD3-42E6-7346-B492-250696378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8E35C-9A49-6943-91E9-4039DD18B296}" type="datetime1">
              <a:rPr lang="en-US" smtClean="0"/>
              <a:t>1/20/17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FDBBB-6D36-D641-98D9-84C1C02E6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E73EA38-0E75-E545-913B-4F2C5E413CEB}" type="datetime1">
              <a:rPr lang="en-US" smtClean="0"/>
              <a:t>1/20/17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E68E047-3776-584B-8B23-A8A8605ED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&amp; Dr. </a:t>
            </a:r>
            <a:r>
              <a:rPr lang="en-US" dirty="0" err="1" smtClean="0">
                <a:latin typeface="Arial" charset="0"/>
              </a:rPr>
              <a:t>Peilong</a:t>
            </a:r>
            <a:r>
              <a:rPr lang="en-US" dirty="0" smtClean="0">
                <a:latin typeface="Arial" charset="0"/>
              </a:rPr>
              <a:t> Li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Variables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float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Arial" charset="0"/>
                <a:sym typeface="Wingdings" charset="0"/>
              </a:rPr>
              <a:t>32 bits</a:t>
            </a:r>
            <a:r>
              <a:rPr lang="en-US">
                <a:latin typeface="Arial" charset="0"/>
              </a:rPr>
              <a:t>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1.175494351 E – 38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3.402823466 E + 38</a:t>
            </a:r>
          </a:p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double</a:t>
            </a:r>
            <a:r>
              <a:rPr lang="en-US">
                <a:latin typeface="Arial" charset="0"/>
              </a:rPr>
              <a:t> (64 bits)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2.2250738585072014 E – 308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1.7976931348623158 E + 308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FBE21-D89D-5F43-9D74-CA17D152A2B6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42101C-6284-D849-9F3A-1587648D1B9B}" type="datetime1">
              <a:rPr lang="en-US" sz="1200">
                <a:latin typeface="Garamond" charset="0"/>
              </a:rPr>
              <a:pPr eaLnBrk="1" hangingPunct="1"/>
              <a:t>1/20/17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092217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AD5F90-E46D-2F46-B14E-CE0D2DC59910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Character Escape Sequences</a:t>
            </a:r>
            <a:endParaRPr lang="en-US" dirty="0">
              <a:ea typeface="+mj-ea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/>
                <a:gridCol w="2790825"/>
                <a:gridCol w="314325"/>
                <a:gridCol w="1543050"/>
                <a:gridCol w="2438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A53779-04FE-144B-A1DF-09761FFA322D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725086-BA35-1E47-9F2E-9F9512DDF023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must start with a-z, A-Z ( _  allowed, but not recommended)</a:t>
            </a:r>
            <a:endParaRPr lang="en-US" sz="2800" i="1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upper case/lower case are not equal  (i.e. ECE,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59E475-D988-1C45-A15D-947D73FB5A48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F1DD6F-FFA5-C040-93F9-AE23CE57D3FF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ADCEE8-52AB-E049-AFDF-6F4C6B531D18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EDDA19-16C9-8946-B046-50932E414F56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2F64C9-9ABB-E04B-AEED-031AC848A788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373BEB-C2AC-994C-8F15-DD9E8FDCF64F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Sign up for the course discussion group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Respond to poll re: TA office hours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Program 1 due Wednesday, 1/25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>
                <a:latin typeface="Arial" charset="0"/>
              </a:rPr>
              <a:t>10 points: e-mail Dr. Geiger for shared </a:t>
            </a:r>
            <a:r>
              <a:rPr lang="en-US" sz="2000" dirty="0" err="1">
                <a:latin typeface="Arial" charset="0"/>
              </a:rPr>
              <a:t>Dropbox</a:t>
            </a:r>
            <a:r>
              <a:rPr lang="en-US" sz="2000" dirty="0">
                <a:latin typeface="Arial" charset="0"/>
              </a:rPr>
              <a:t> folder</a:t>
            </a:r>
          </a:p>
          <a:p>
            <a:pPr lvl="3">
              <a:lnSpc>
                <a:spcPct val="80000"/>
              </a:lnSpc>
              <a:defRPr/>
            </a:pPr>
            <a:r>
              <a:rPr lang="en-US" sz="1800" dirty="0">
                <a:latin typeface="Arial" charset="0"/>
              </a:rPr>
              <a:t>Please specify e-mail address associated with </a:t>
            </a:r>
            <a:r>
              <a:rPr lang="en-US" sz="1800" dirty="0" err="1">
                <a:latin typeface="Arial" charset="0"/>
              </a:rPr>
              <a:t>Dropbox</a:t>
            </a:r>
            <a:r>
              <a:rPr lang="en-US" sz="1800" dirty="0">
                <a:latin typeface="Arial" charset="0"/>
              </a:rPr>
              <a:t> account</a:t>
            </a:r>
          </a:p>
          <a:p>
            <a:pPr lvl="3">
              <a:lnSpc>
                <a:spcPct val="80000"/>
              </a:lnSpc>
              <a:defRPr/>
            </a:pPr>
            <a:r>
              <a:rPr lang="en-US" sz="1800" dirty="0">
                <a:latin typeface="Arial" charset="0"/>
              </a:rPr>
              <a:t>You will receive invitation to join shared folder—</a:t>
            </a:r>
            <a:r>
              <a:rPr lang="en-US" sz="1800" u="sng" dirty="0">
                <a:solidFill>
                  <a:srgbClr val="FF0000"/>
                </a:solidFill>
                <a:latin typeface="Arial" charset="0"/>
              </a:rPr>
              <a:t>must accept invitation</a:t>
            </a:r>
            <a:endParaRPr lang="en-US" sz="1800" dirty="0">
              <a:latin typeface="Arial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2000" dirty="0">
                <a:latin typeface="Arial" charset="0"/>
              </a:rPr>
              <a:t>10 points: introduce yourself to your instructor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>
                <a:latin typeface="Arial" charset="0"/>
              </a:rPr>
              <a:t>30 points: complete simple C program</a:t>
            </a:r>
          </a:p>
          <a:p>
            <a:r>
              <a:rPr lang="en-US" dirty="0" smtClean="0"/>
              <a:t>Review</a:t>
            </a:r>
            <a:endParaRPr lang="en-US" dirty="0" smtClean="0"/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Data types</a:t>
            </a:r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Character constants</a:t>
            </a:r>
          </a:p>
          <a:p>
            <a:pPr lvl="1"/>
            <a:r>
              <a:rPr lang="en-US" dirty="0" smtClean="0"/>
              <a:t>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CA84427-FF32-BD43-AB29-1C7E84BC208A}" type="datetime1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3786B6B-5F57-514E-8619-7CB4315A71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347AFD-FBEE-F348-BBF8-CEFEE73A5504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DB8FA-1856-A748-B899-1985F69D0371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E7440C-4437-A141-8F6E-F14A9A87C200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235784-74FC-1E49-B439-91D2B6101EAB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2EEEB8-D26C-244E-9742-BC7FBE630E54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CE2465-F7D4-2049-846C-5DB12E5C4B1A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</a:t>
            </a: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3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(ASCII value 3 = "end of text" character)</a:t>
            </a: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Operators</a:t>
            </a:r>
          </a:p>
          <a:p>
            <a:pPr lvl="1"/>
            <a:r>
              <a:rPr lang="en-US" dirty="0">
                <a:latin typeface="Arial" charset="0"/>
              </a:rPr>
              <a:t>Output using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Sign up for the course discussion group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Respond to poll re: TA office hours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Program 1 due Wednesday, 1/25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>
                <a:latin typeface="Arial" charset="0"/>
              </a:rPr>
              <a:t>10 points: e-mail Dr. Geiger for shared </a:t>
            </a:r>
            <a:r>
              <a:rPr lang="en-US" sz="2000" dirty="0" err="1">
                <a:latin typeface="Arial" charset="0"/>
              </a:rPr>
              <a:t>Dropbox</a:t>
            </a:r>
            <a:r>
              <a:rPr lang="en-US" sz="2000" dirty="0">
                <a:latin typeface="Arial" charset="0"/>
              </a:rPr>
              <a:t> folder</a:t>
            </a:r>
          </a:p>
          <a:p>
            <a:pPr lvl="3">
              <a:lnSpc>
                <a:spcPct val="80000"/>
              </a:lnSpc>
              <a:defRPr/>
            </a:pPr>
            <a:r>
              <a:rPr lang="en-US" sz="1800" dirty="0">
                <a:latin typeface="Arial" charset="0"/>
              </a:rPr>
              <a:t>Please specify e-mail address associated with </a:t>
            </a:r>
            <a:r>
              <a:rPr lang="en-US" sz="1800" dirty="0" err="1">
                <a:latin typeface="Arial" charset="0"/>
              </a:rPr>
              <a:t>Dropbox</a:t>
            </a:r>
            <a:r>
              <a:rPr lang="en-US" sz="1800" dirty="0">
                <a:latin typeface="Arial" charset="0"/>
              </a:rPr>
              <a:t> account</a:t>
            </a:r>
          </a:p>
          <a:p>
            <a:pPr lvl="3">
              <a:lnSpc>
                <a:spcPct val="80000"/>
              </a:lnSpc>
              <a:defRPr/>
            </a:pPr>
            <a:r>
              <a:rPr lang="en-US" sz="1800" dirty="0">
                <a:latin typeface="Arial" charset="0"/>
              </a:rPr>
              <a:t>You will receive invitation to join shared folder—</a:t>
            </a:r>
            <a:r>
              <a:rPr lang="en-US" sz="1800" u="sng" dirty="0">
                <a:solidFill>
                  <a:srgbClr val="FF0000"/>
                </a:solidFill>
                <a:latin typeface="Arial" charset="0"/>
              </a:rPr>
              <a:t>must accept invitation</a:t>
            </a:r>
            <a:endParaRPr lang="en-US" sz="1800" dirty="0">
              <a:latin typeface="Arial" charset="0"/>
            </a:endParaRPr>
          </a:p>
          <a:p>
            <a:pPr lvl="2">
              <a:lnSpc>
                <a:spcPct val="80000"/>
              </a:lnSpc>
              <a:defRPr/>
            </a:pPr>
            <a:r>
              <a:rPr lang="en-US" sz="2000" dirty="0">
                <a:latin typeface="Arial" charset="0"/>
              </a:rPr>
              <a:t>10 points: introduce yourself to your instructor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>
                <a:latin typeface="Arial" charset="0"/>
              </a:rPr>
              <a:t>30 points: complete simple C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4FD510-387F-114A-A904-56F82F852BCD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581768-ADEC-3241-99BF-FB361A2E813E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39CFB1-86D4-2E49-9EEA-3E42B14F4E55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C0F3EF-96A7-CA4A-B4BE-34B217A4905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#define</a:t>
            </a:r>
            <a:r>
              <a:rPr lang="en-US" sz="2400" dirty="0">
                <a:latin typeface="Arial" charset="0"/>
              </a:rPr>
              <a:t>: generally used to define macros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We’ll use rarely </a:t>
            </a:r>
            <a:r>
              <a:rPr lang="en-US" sz="2000" dirty="0">
                <a:latin typeface="Arial" charset="0"/>
              </a:rPr>
              <a:t>to define constants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Main 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Not used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>
                <a:latin typeface="Courier New" charset="0"/>
                <a:cs typeface="Courier New" charset="0"/>
              </a:rPr>
              <a:t>void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</p:spTree>
    <p:extLst>
      <p:ext uri="{BB962C8B-B14F-4D97-AF65-F5344CB8AC3E}">
        <p14:creationId xmlns:p14="http://schemas.microsoft.com/office/powerpoint/2010/main" val="245984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DD73A1-0389-DE40-8781-7666FFB7077E}" type="datetime1">
              <a:rPr lang="en-US" smtClean="0">
                <a:latin typeface="Garamond" charset="0"/>
              </a:rPr>
              <a:t>1/20/17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DA65EF-51FC-8E4D-BD42-7062144E1FB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 charset="0"/>
              </a:rPr>
              <a:t>Review (cont.)</a:t>
            </a:r>
            <a:endParaRPr lang="en-US" dirty="0">
              <a:latin typeface="Garamond" charset="0"/>
            </a:endParaRP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Comments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/>
              <a:t>Single-line: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// This is a comment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/>
              <a:t>Multi-line:</a:t>
            </a: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/* This is also</a:t>
            </a: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a comment *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5E7140-2F07-8048-8994-5A35FE5B75D4}" type="datetime1">
              <a:rPr lang="en-US" sz="1200">
                <a:latin typeface="Garamond" charset="0"/>
              </a:rPr>
              <a:pPr eaLnBrk="1" hangingPunct="1"/>
              <a:t>1/20/17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D9064A-7CB6-1B42-A383-1893B9BD2DA0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3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Four 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Integer	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r>
              <a:rPr lang="en-US">
                <a:latin typeface="Arial" charset="0"/>
              </a:rPr>
              <a:t>Floating point (single precision)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>
                <a:latin typeface="Arial" charset="0"/>
              </a:rPr>
              <a:t>Double Precision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>
                <a:latin typeface="Arial" charset="0"/>
              </a:rPr>
              <a:t>Character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7E902B-4327-F74C-8551-F43E82E12B98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5C7D5E-1EC1-8146-B565-28F506FEAAC0}" type="datetime1">
              <a:rPr lang="en-US" sz="1200">
                <a:latin typeface="Garamond" charset="0"/>
              </a:rPr>
              <a:pPr eaLnBrk="1" hangingPunct="1"/>
              <a:t>1/20/17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171583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3DAD17-D8BB-2E4F-AF11-38A09EA8B688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9A058F-45C5-014C-A421-B382211E6004}" type="datetime1">
              <a:rPr lang="en-US" sz="1200">
                <a:latin typeface="Garamond" charset="0"/>
              </a:rPr>
              <a:pPr eaLnBrk="1" hangingPunct="1"/>
              <a:t>1/20/17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7616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6016E0-FD91-8E41-A7E7-D637437E2699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60395D-75A6-9C46-8CE1-39AC0010B8C6}" type="datetime1">
              <a:rPr lang="en-US" sz="1200">
                <a:latin typeface="Garamond" charset="0"/>
              </a:rPr>
              <a:pPr eaLnBrk="1" hangingPunct="1"/>
              <a:t>1/20/17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4543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 smtClean="0">
                <a:ea typeface="+mj-ea"/>
                <a:cs typeface="+mj-cs"/>
              </a:rPr>
              <a:t> Constants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</a:t>
            </a:r>
            <a:r>
              <a:rPr lang="en-US" dirty="0" smtClean="0">
                <a:ea typeface="+mn-ea"/>
                <a:cs typeface="+mn-cs"/>
              </a:rPr>
              <a:t>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Legal (exponential notation):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Illegal:</a:t>
            </a: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54.23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6,349.70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7E7563-D9C4-EF45-AC7D-A2180B5A582D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4912A3-1E39-6A4C-9728-4F20D042805B}" type="datetime1">
              <a:rPr lang="en-US" sz="1200">
                <a:latin typeface="Garamond" charset="0"/>
              </a:rPr>
              <a:pPr eaLnBrk="1" hangingPunct="1"/>
              <a:t>1/20/17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89895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6341</TotalTime>
  <Words>1223</Words>
  <Application>Microsoft Macintosh PowerPoint</Application>
  <PresentationFormat>On-screen Show (4:3)</PresentationFormat>
  <Paragraphs>403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Edge</vt:lpstr>
      <vt:lpstr>EECE.2160 ECE Application Programming</vt:lpstr>
      <vt:lpstr>Lecture outline</vt:lpstr>
      <vt:lpstr>Review: Basic C program structure</vt:lpstr>
      <vt:lpstr>Review (cont.)</vt:lpstr>
      <vt:lpstr>Representing data in C</vt:lpstr>
      <vt:lpstr>Four 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1518</cp:revision>
  <dcterms:created xsi:type="dcterms:W3CDTF">2006-04-03T05:03:01Z</dcterms:created>
  <dcterms:modified xsi:type="dcterms:W3CDTF">2017-01-20T16:32:37Z</dcterms:modified>
</cp:coreProperties>
</file>