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2" r:id="rId3"/>
    <p:sldId id="522" r:id="rId4"/>
    <p:sldId id="523" r:id="rId5"/>
    <p:sldId id="524" r:id="rId6"/>
    <p:sldId id="525" r:id="rId7"/>
    <p:sldId id="526" r:id="rId8"/>
    <p:sldId id="527" r:id="rId9"/>
    <p:sldId id="447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0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548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51144B19-F7EF-F941-95DD-04DCBDF2BD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373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36C5FA6E-A273-A246-9F44-4507731409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84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1410F136-ED3D-5F49-B8A4-27849A57916E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4290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052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62D4A-5CB9-634E-94B2-2096C2A06B73}" type="datetime1">
              <a:rPr lang="en-US" smtClean="0"/>
              <a:t>3/3/17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0E044-516C-D649-8367-F9A8F39DBC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420EB9-E5D0-124D-A125-1A2429DA8995}" type="datetime1">
              <a:rPr lang="en-US" smtClean="0"/>
              <a:t>3/3/17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90CE46-0D67-E344-B0BC-B02AC52A4A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7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694B58-9B67-2D4D-A76F-3D60EA3AEC06}" type="datetime1">
              <a:rPr lang="en-US" smtClean="0"/>
              <a:t>3/3/17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748B0-DB21-6840-A101-3077AB886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6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229600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13163"/>
            <a:ext cx="8229600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05510-BC3F-7A46-A2DC-D12CDDDDE443}" type="datetime1">
              <a:rPr lang="en-US" smtClean="0"/>
              <a:t>3/3/17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3AA17-1CA3-7445-AEF2-2ED5E21D82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76234-BEBB-474E-B699-D6D84274BC1B}" type="datetime1">
              <a:rPr lang="en-US" smtClean="0"/>
              <a:t>3/3/17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5ECEE-1A7B-E444-BF38-2B0F76230A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0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954DCF-2CD3-EC41-ADA2-11E41828C8B7}" type="datetime1">
              <a:rPr lang="en-US" smtClean="0"/>
              <a:t>3/3/17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116A2-92D6-C641-A231-BA3D02034A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8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A3842-52AD-C14E-84DD-9889BC883EA7}" type="datetime1">
              <a:rPr lang="en-US" smtClean="0"/>
              <a:t>3/3/17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7A9F8-01E0-8B45-B648-78B2B32F03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2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D1051-604C-414C-98D1-30A9DDF098F0}" type="datetime1">
              <a:rPr lang="en-US" smtClean="0"/>
              <a:t>3/3/17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824D-3E41-214A-BFC5-98B2A3D2F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93C83-2A35-2242-B6E2-02E56C79A510}" type="datetime1">
              <a:rPr lang="en-US" smtClean="0"/>
              <a:t>3/3/17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4AD78-FFCB-5D4D-8BBE-57F87B65C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5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A7468-E50C-A64E-BED2-CBED72085653}" type="datetime1">
              <a:rPr lang="en-US" smtClean="0"/>
              <a:t>3/3/17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7D6DE-D771-7F47-85AC-127211252E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6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AAC45-5379-5643-8403-6699BC3993A1}" type="datetime1">
              <a:rPr lang="en-US" smtClean="0"/>
              <a:t>3/3/17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FBBA2-2FE3-C441-8505-E5884877D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7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B746C-8C3C-9C44-A955-ABF34232F887}" type="datetime1">
              <a:rPr lang="en-US" smtClean="0"/>
              <a:t>3/3/17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4B8DA-044D-D246-A7E0-8056A20B8B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340FA-5014-EF44-B68A-1C9ED260AFBD}" type="datetime1">
              <a:rPr lang="en-US" smtClean="0"/>
              <a:t>3/3/17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66986-CAE1-6548-9EAC-DD1406503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9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charset="0"/>
                <a:cs typeface="Arial" charset="0"/>
              </a:defRPr>
            </a:lvl1pPr>
          </a:lstStyle>
          <a:p>
            <a:fld id="{5D3FAF01-6627-484C-BBAA-8B64B260F1C0}" type="datetime1">
              <a:rPr lang="en-US" smtClean="0"/>
              <a:t>3/3/17</a:t>
            </a:fld>
            <a:endParaRPr lang="en-US"/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charset="0"/>
                <a:cs typeface="Arial" charset="0"/>
              </a:defRPr>
            </a:lvl1pPr>
          </a:lstStyle>
          <a:p>
            <a:fld id="{590E4BC0-E10B-954D-AC90-E5D4A3FF0A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5" r:id="rId1"/>
    <p:sldLayoutId id="2147484703" r:id="rId2"/>
    <p:sldLayoutId id="2147484704" r:id="rId3"/>
    <p:sldLayoutId id="2147484705" r:id="rId4"/>
    <p:sldLayoutId id="2147484706" r:id="rId5"/>
    <p:sldLayoutId id="2147484707" r:id="rId6"/>
    <p:sldLayoutId id="2147484708" r:id="rId7"/>
    <p:sldLayoutId id="2147484709" r:id="rId8"/>
    <p:sldLayoutId id="2147484710" r:id="rId9"/>
    <p:sldLayoutId id="2147484711" r:id="rId10"/>
    <p:sldLayoutId id="2147484712" r:id="rId11"/>
    <p:sldLayoutId id="2147484713" r:id="rId12"/>
    <p:sldLayoutId id="2147484714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623175" cy="2133600"/>
          </a:xfrm>
        </p:spPr>
        <p:txBody>
          <a:bodyPr/>
          <a:lstStyle/>
          <a:p>
            <a:pPr algn="ctr" eaLnBrk="1" hangingPunct="1"/>
            <a:r>
              <a:rPr lang="en-US" sz="4600" dirty="0" smtClean="0">
                <a:latin typeface="Garamond" charset="0"/>
              </a:rPr>
              <a:t>EECE.2160</a:t>
            </a:r>
            <a:r>
              <a:rPr lang="en-US" sz="4600" dirty="0">
                <a:latin typeface="Garamond" charset="0"/>
              </a:rPr>
              <a:t/>
            </a:r>
            <a:br>
              <a:rPr lang="en-US" sz="4600" dirty="0">
                <a:latin typeface="Garamond" charset="0"/>
              </a:rPr>
            </a:br>
            <a:r>
              <a:rPr lang="en-US" sz="4600" dirty="0">
                <a:latin typeface="Garamond" charset="0"/>
              </a:rPr>
              <a:t>ECE Application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3048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Instructors:  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Dr</a:t>
            </a:r>
            <a:r>
              <a:rPr lang="en-US" dirty="0">
                <a:latin typeface="Arial" charset="0"/>
              </a:rPr>
              <a:t>. Michael </a:t>
            </a:r>
            <a:r>
              <a:rPr lang="en-US" dirty="0" smtClean="0">
                <a:latin typeface="Arial" charset="0"/>
              </a:rPr>
              <a:t>Geiger &amp; Dr. </a:t>
            </a:r>
            <a:r>
              <a:rPr lang="en-US" dirty="0" err="1" smtClean="0">
                <a:latin typeface="Arial" charset="0"/>
              </a:rPr>
              <a:t>Peilong</a:t>
            </a:r>
            <a:r>
              <a:rPr lang="en-US" dirty="0" smtClean="0">
                <a:latin typeface="Arial" charset="0"/>
              </a:rPr>
              <a:t> Li</a:t>
            </a: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Spring 2017</a:t>
            </a: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solidFill>
                  <a:srgbClr val="0000FF"/>
                </a:solidFill>
                <a:latin typeface="Arial" charset="0"/>
              </a:rPr>
              <a:t>Lecture </a:t>
            </a:r>
            <a:r>
              <a:rPr lang="en-US" b="1" dirty="0" smtClean="0">
                <a:solidFill>
                  <a:srgbClr val="0000FF"/>
                </a:solidFill>
                <a:latin typeface="Arial" charset="0"/>
              </a:rPr>
              <a:t>19:</a:t>
            </a:r>
            <a:endParaRPr lang="en-US" b="1" dirty="0">
              <a:solidFill>
                <a:srgbClr val="0000FF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PE3: Functions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Lecture outline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Announcements/reminders</a:t>
            </a:r>
          </a:p>
          <a:p>
            <a:pPr lvl="1"/>
            <a:r>
              <a:rPr lang="en-US" dirty="0">
                <a:latin typeface="Arial" charset="0"/>
              </a:rPr>
              <a:t>Program 5 due </a:t>
            </a:r>
            <a:r>
              <a:rPr lang="en-US" dirty="0" smtClean="0">
                <a:latin typeface="Arial" charset="0"/>
              </a:rPr>
              <a:t>today</a:t>
            </a: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Program 6 due 3/22</a:t>
            </a:r>
          </a:p>
          <a:p>
            <a:pPr lvl="2"/>
            <a:r>
              <a:rPr lang="en-US" dirty="0" smtClean="0">
                <a:latin typeface="Arial" charset="0"/>
              </a:rPr>
              <a:t>Will introduce in class on Wednesday</a:t>
            </a: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Today’s </a:t>
            </a:r>
            <a:r>
              <a:rPr lang="en-US" dirty="0">
                <a:latin typeface="Arial" charset="0"/>
              </a:rPr>
              <a:t>lecture</a:t>
            </a:r>
          </a:p>
          <a:p>
            <a:pPr lvl="1"/>
            <a:r>
              <a:rPr lang="en-US" dirty="0" smtClean="0">
                <a:latin typeface="Arial" charset="0"/>
              </a:rPr>
              <a:t>PE3: Functions</a:t>
            </a:r>
            <a:endParaRPr lang="en-US" dirty="0">
              <a:latin typeface="Arial" charset="0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2D66FD-2614-4A41-B52A-C7C431D54B35}" type="datetime1">
              <a:rPr lang="en-US" sz="1200" smtClean="0">
                <a:latin typeface="Garamond" charset="0"/>
                <a:cs typeface="Arial" charset="0"/>
              </a:rPr>
              <a:t>3/3/17</a:t>
            </a:fld>
            <a:endParaRPr lang="en-US" sz="1200">
              <a:latin typeface="Garamond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B0AA06-B8E1-CF4B-A472-2DD0F2900089}" type="slidenum">
              <a:rPr lang="en-US" sz="1200">
                <a:latin typeface="Garamond" charset="0"/>
                <a:cs typeface="Arial" charset="0"/>
              </a:rPr>
              <a:pPr/>
              <a:t>2</a:t>
            </a:fld>
            <a:endParaRPr lang="en-US" sz="1200"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Review: pointers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Pointer:</a:t>
            </a:r>
            <a:r>
              <a:rPr lang="en-US">
                <a:latin typeface="Arial" charset="0"/>
              </a:rPr>
              <a:t> address of a variable</a:t>
            </a:r>
          </a:p>
          <a:p>
            <a:pPr lvl="1"/>
            <a:r>
              <a:rPr lang="en-US">
                <a:latin typeface="Arial" charset="0"/>
              </a:rPr>
              <a:t>Can get address of existing object using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&amp;</a:t>
            </a:r>
          </a:p>
          <a:p>
            <a:pPr lvl="1"/>
            <a:r>
              <a:rPr lang="en-US">
                <a:latin typeface="Arial" charset="0"/>
              </a:rPr>
              <a:t>Can get value of existing pointer using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*</a:t>
            </a:r>
          </a:p>
          <a:p>
            <a:pPr lvl="1"/>
            <a:r>
              <a:rPr lang="en-US">
                <a:latin typeface="Arial" charset="0"/>
              </a:rPr>
              <a:t>Can assign pointers of same type to each other</a:t>
            </a:r>
          </a:p>
          <a:p>
            <a:pPr lvl="1"/>
            <a:r>
              <a:rPr lang="en-US">
                <a:latin typeface="Arial" charset="0"/>
              </a:rPr>
              <a:t>Pointer declaration:</a:t>
            </a:r>
          </a:p>
          <a:p>
            <a:pPr lvl="1"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  <a:latin typeface="Courier New" charset="0"/>
                <a:cs typeface="Courier New" charset="0"/>
              </a:rPr>
              <a:t>	&lt;base type&gt;</a:t>
            </a:r>
            <a:r>
              <a:rPr lang="en-US">
                <a:latin typeface="Courier New" charset="0"/>
                <a:cs typeface="Courier New" charset="0"/>
              </a:rPr>
              <a:t>* </a:t>
            </a:r>
            <a:r>
              <a:rPr lang="en-US">
                <a:solidFill>
                  <a:srgbClr val="0000FF"/>
                </a:solidFill>
                <a:latin typeface="Courier New" charset="0"/>
                <a:cs typeface="Courier New" charset="0"/>
              </a:rPr>
              <a:t>&lt;pointer name&gt;</a:t>
            </a:r>
          </a:p>
          <a:p>
            <a:pPr lvl="2"/>
            <a:r>
              <a:rPr lang="en-US">
                <a:latin typeface="Arial" charset="0"/>
                <a:cs typeface="Courier New" charset="0"/>
              </a:rPr>
              <a:t>Base type determines how reference is interpreted</a:t>
            </a:r>
            <a:r>
              <a:rPr lang="en-US">
                <a:latin typeface="Arial" charset="0"/>
              </a:rPr>
              <a:t> </a:t>
            </a:r>
            <a:endParaRPr lang="en-US">
              <a:solidFill>
                <a:srgbClr val="0000FF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Use pointers as function arguments </a:t>
            </a:r>
            <a:r>
              <a:rPr lang="en-US">
                <a:latin typeface="Arial" charset="0"/>
                <a:sym typeface="Wingdings" charset="0"/>
              </a:rPr>
              <a:t>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pass by address</a:t>
            </a:r>
            <a:endParaRPr lang="en-US">
              <a:latin typeface="Arial" charset="0"/>
            </a:endParaRPr>
          </a:p>
        </p:txBody>
      </p:sp>
      <p:sp>
        <p:nvSpPr>
          <p:cNvPr id="20483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304E49-3D8D-6C48-95CE-5194CC1A7A50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59BC71C-8715-1746-9BCB-59DFF172AC59}" type="slidenum">
              <a:rPr lang="en-US" sz="1200">
                <a:latin typeface="Garamond" charset="0"/>
              </a:rPr>
              <a:pPr eaLnBrk="1" hangingPunct="1"/>
              <a:t>3</a:t>
            </a:fld>
            <a:endParaRPr lang="en-US" sz="120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Review: pointer arguments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Functions can only return one value</a:t>
            </a:r>
          </a:p>
          <a:p>
            <a:r>
              <a:rPr lang="en-US">
                <a:latin typeface="Arial" charset="0"/>
              </a:rPr>
              <a:t>Arguments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passed by value</a:t>
            </a:r>
            <a:r>
              <a:rPr lang="en-US">
                <a:latin typeface="Arial" charset="0"/>
              </a:rPr>
              <a:t> hold copy of value from calling function</a:t>
            </a:r>
          </a:p>
          <a:p>
            <a:r>
              <a:rPr lang="en-US">
                <a:latin typeface="Arial" charset="0"/>
              </a:rPr>
              <a:t>Arguments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passed by address </a:t>
            </a:r>
            <a:r>
              <a:rPr lang="en-US">
                <a:latin typeface="Arial" charset="0"/>
              </a:rPr>
              <a:t>hold location of variable in calling function</a:t>
            </a:r>
          </a:p>
          <a:p>
            <a:pPr lvl="1"/>
            <a:r>
              <a:rPr lang="en-US">
                <a:latin typeface="Arial" charset="0"/>
              </a:rPr>
              <a:t>Argument type is pointer (e.g., </a:t>
            </a:r>
            <a:r>
              <a:rPr lang="en-US" b="1">
                <a:solidFill>
                  <a:srgbClr val="FF0000"/>
                </a:solidFill>
                <a:latin typeface="Courier New" charset="0"/>
                <a:cs typeface="Courier New" charset="0"/>
              </a:rPr>
              <a:t>int *ptr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>
                <a:latin typeface="Arial" charset="0"/>
              </a:rPr>
              <a:t>Allows function to change multiple values outside its scope</a:t>
            </a:r>
          </a:p>
          <a:p>
            <a:pPr lvl="1"/>
            <a:r>
              <a:rPr lang="en-US">
                <a:solidFill>
                  <a:srgbClr val="0000FF"/>
                </a:solidFill>
                <a:latin typeface="Arial" charset="0"/>
              </a:rPr>
              <a:t>Dereference pointer</a:t>
            </a:r>
            <a:r>
              <a:rPr lang="en-US">
                <a:latin typeface="Arial" charset="0"/>
              </a:rPr>
              <a:t> to access “value being pointed to”: </a:t>
            </a:r>
            <a:r>
              <a:rPr lang="en-US" b="1">
                <a:solidFill>
                  <a:srgbClr val="FF0000"/>
                </a:solidFill>
                <a:latin typeface="Courier New" charset="0"/>
                <a:cs typeface="Courier New" charset="0"/>
              </a:rPr>
              <a:t>*ptr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CA6564-84B5-0C46-BBAD-2A77F4DC7C50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14350D-24E9-3041-BBB6-14A2DF8C80AF}" type="slidenum">
              <a:rPr lang="en-US" sz="1200">
                <a:latin typeface="Garamond" charset="0"/>
              </a:rPr>
              <a:pPr eaLnBrk="1" hangingPunct="1"/>
              <a:t>4</a:t>
            </a:fld>
            <a:endParaRPr lang="en-US" sz="120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9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PE3: Change problem</a:t>
            </a:r>
          </a:p>
        </p:txBody>
      </p:sp>
      <p:sp>
        <p:nvSpPr>
          <p:cNvPr id="1229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Given any amount of change under $2.00, determine and print out the minimum number of coins required to make that amount of change.  </a:t>
            </a:r>
          </a:p>
          <a:p>
            <a:pPr lvl="1">
              <a:spcBef>
                <a:spcPct val="50000"/>
              </a:spcBef>
            </a:pPr>
            <a:r>
              <a:rPr lang="en-US">
                <a:latin typeface="Arial" charset="0"/>
              </a:rPr>
              <a:t>Available coins are Halves (half dollars), Quarters, Dimes, Nickels, and Pennies.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1229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F313DD-F9D5-334E-A6D3-88622964E73E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122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BD195A-77B2-1341-8BDF-B6D2EE71C370}" type="slidenum">
              <a:rPr lang="en-US" sz="1200">
                <a:latin typeface="Garamond" charset="0"/>
              </a:rPr>
              <a:pPr/>
              <a:t>5</a:t>
            </a:fld>
            <a:endParaRPr lang="en-US" sz="120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26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Flowchart</a:t>
            </a:r>
          </a:p>
        </p:txBody>
      </p:sp>
      <p:sp>
        <p:nvSpPr>
          <p:cNvPr id="13315" name="Content Placeholder 7"/>
          <p:cNvSpPr>
            <a:spLocks noGrp="1"/>
          </p:cNvSpPr>
          <p:nvPr>
            <p:ph sz="half" idx="2"/>
          </p:nvPr>
        </p:nvSpPr>
        <p:spPr>
          <a:xfrm>
            <a:off x="3352800" y="1143000"/>
            <a:ext cx="5791200" cy="4987925"/>
          </a:xfrm>
        </p:spPr>
        <p:txBody>
          <a:bodyPr/>
          <a:lstStyle/>
          <a:p>
            <a:r>
              <a:rPr lang="en-US">
                <a:latin typeface="Arial" charset="0"/>
              </a:rPr>
              <a:t>Treat change amount as integer (nCents)</a:t>
            </a:r>
          </a:p>
          <a:p>
            <a:pPr lvl="1"/>
            <a:r>
              <a:rPr lang="en-US">
                <a:latin typeface="Arial" charset="0"/>
              </a:rPr>
              <a:t>Can now use division &amp; modulus</a:t>
            </a:r>
          </a:p>
          <a:p>
            <a:r>
              <a:rPr lang="en-US">
                <a:latin typeface="Arial" charset="0"/>
              </a:rPr>
              <a:t>nCents = # pennies after previous four coin types have been taken out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83030C-EA4C-B946-AA25-846A9963EF43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700D6E6-E5E4-6B42-AF51-C296CA11D0FB}" type="slidenum">
              <a:rPr lang="en-US" sz="1200">
                <a:latin typeface="Garamond" charset="0"/>
              </a:rPr>
              <a:pPr/>
              <a:t>6</a:t>
            </a:fld>
            <a:endParaRPr lang="en-US" sz="1200">
              <a:latin typeface="Garamond" charset="0"/>
            </a:endParaRPr>
          </a:p>
        </p:txBody>
      </p:sp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876300"/>
            <a:ext cx="2771775" cy="598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138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When to use functions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Find a particular step or series of steps being repeated in your code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If code is exactly the same, you need no arguments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If one or more values change, but actual calculations are the same, values can be function arguments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If function modifies:</a:t>
            </a:r>
          </a:p>
          <a:p>
            <a:pPr lvl="2">
              <a:lnSpc>
                <a:spcPct val="80000"/>
              </a:lnSpc>
            </a:pPr>
            <a:r>
              <a:rPr lang="en-US" sz="2000">
                <a:latin typeface="Arial" charset="0"/>
              </a:rPr>
              <a:t>1 variable: just return it</a:t>
            </a:r>
          </a:p>
          <a:p>
            <a:pPr lvl="2">
              <a:lnSpc>
                <a:spcPct val="80000"/>
              </a:lnSpc>
            </a:pPr>
            <a:r>
              <a:rPr lang="en-US" sz="2000">
                <a:latin typeface="Arial" charset="0"/>
              </a:rPr>
              <a:t>2+ variables: use pointer argument(s)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Arial" charset="0"/>
              </a:rPr>
              <a:t>Reassess change example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Steps for creating change are extremely similar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What changes each time?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Arial" charset="0"/>
              </a:rPr>
              <a:t>How should we use those values in a function?</a:t>
            </a:r>
          </a:p>
          <a:p>
            <a:pPr lvl="2">
              <a:lnSpc>
                <a:spcPct val="80000"/>
              </a:lnSpc>
            </a:pPr>
            <a:r>
              <a:rPr lang="en-US" sz="2000">
                <a:latin typeface="Arial" charset="0"/>
              </a:rPr>
              <a:t>Inputs, outputs, variables … ?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4E6409-9831-3F4F-A4FF-CCB38C042879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354855-ACFD-634F-85E5-3E5F9E86B7DE}" type="slidenum">
              <a:rPr lang="en-US" sz="1200">
                <a:latin typeface="Garamond" charset="0"/>
              </a:rPr>
              <a:pPr/>
              <a:t>7</a:t>
            </a:fld>
            <a:endParaRPr lang="en-US" sz="120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51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Overall flowchart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766C143-5E64-2346-90F1-F0C5CE34A2C0}" type="datetime1">
              <a:rPr lang="en-US" sz="1200" smtClean="0">
                <a:latin typeface="Garamond" charset="0"/>
              </a:rPr>
              <a:t>3/3/17</a:t>
            </a:fld>
            <a:endParaRPr lang="en-US" sz="1200">
              <a:latin typeface="Garamond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49ED4E-EC5A-3845-8B78-8858C2AF9AD6}" type="slidenum">
              <a:rPr lang="en-US" sz="1200">
                <a:latin typeface="Garamond" charset="0"/>
              </a:rPr>
              <a:pPr/>
              <a:t>8</a:t>
            </a:fld>
            <a:endParaRPr lang="en-US" sz="1200">
              <a:latin typeface="Garamond" charset="0"/>
            </a:endParaRP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1020763"/>
            <a:ext cx="6623050" cy="530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60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Final notes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Next </a:t>
            </a:r>
            <a:r>
              <a:rPr lang="en-US" dirty="0" smtClean="0">
                <a:latin typeface="Arial" charset="0"/>
              </a:rPr>
              <a:t>time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Arrays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Reminders:</a:t>
            </a:r>
          </a:p>
          <a:p>
            <a:pPr lvl="1"/>
            <a:r>
              <a:rPr lang="en-US" dirty="0">
                <a:latin typeface="Arial" charset="0"/>
              </a:rPr>
              <a:t>Program 5 due today</a:t>
            </a: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Program 6 due 3/</a:t>
            </a:r>
            <a:r>
              <a:rPr lang="en-US" dirty="0" smtClean="0">
                <a:latin typeface="Arial" charset="0"/>
              </a:rPr>
              <a:t>22</a:t>
            </a:r>
          </a:p>
          <a:p>
            <a:pPr lvl="2"/>
            <a:r>
              <a:rPr lang="en-US">
                <a:latin typeface="Arial" charset="0"/>
              </a:rPr>
              <a:t>Will introduce in class on Wednesday</a:t>
            </a:r>
          </a:p>
          <a:p>
            <a:pPr lvl="2"/>
            <a:endParaRPr lang="en-US" dirty="0">
              <a:latin typeface="Arial" charset="0"/>
            </a:endParaRP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CF70367-2730-3D4B-83F9-C355119CDD92}" type="datetime1">
              <a:rPr lang="en-US" sz="1200" smtClean="0">
                <a:latin typeface="Garamond" charset="0"/>
                <a:cs typeface="Arial" charset="0"/>
              </a:rPr>
              <a:t>3/3/17</a:t>
            </a:fld>
            <a:endParaRPr lang="en-US" sz="1200">
              <a:latin typeface="Garamond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ECE Application Programming: Lecture 19</a:t>
            </a:r>
            <a:endParaRPr lang="en-US" altLang="en-US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buFont typeface="Wingding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7B8F52-24D7-4E46-97F3-152BD5B20182}" type="slidenum">
              <a:rPr lang="en-US" sz="1200">
                <a:latin typeface="Garamond" charset="0"/>
                <a:cs typeface="Arial" charset="0"/>
              </a:rPr>
              <a:pPr/>
              <a:t>9</a:t>
            </a:fld>
            <a:endParaRPr lang="en-US" sz="1200"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8119</TotalTime>
  <Words>416</Words>
  <Application>Microsoft Macintosh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Edge</vt:lpstr>
      <vt:lpstr>EECE.2160 ECE Application Programming</vt:lpstr>
      <vt:lpstr>Lecture outline</vt:lpstr>
      <vt:lpstr>Review: pointers</vt:lpstr>
      <vt:lpstr>Review: pointer arguments</vt:lpstr>
      <vt:lpstr>PE3: Change problem</vt:lpstr>
      <vt:lpstr>Flowchart</vt:lpstr>
      <vt:lpstr>When to use functions</vt:lpstr>
      <vt:lpstr>Overall flowchart</vt:lpstr>
      <vt:lpstr>Final notes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Application Programming</dc:title>
  <dc:creator>geigerm</dc:creator>
  <cp:lastModifiedBy>Michael Geiger</cp:lastModifiedBy>
  <cp:revision>1615</cp:revision>
  <dcterms:created xsi:type="dcterms:W3CDTF">2006-04-03T05:03:01Z</dcterms:created>
  <dcterms:modified xsi:type="dcterms:W3CDTF">2017-03-03T14:58:00Z</dcterms:modified>
</cp:coreProperties>
</file>