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2" r:id="rId3"/>
    <p:sldId id="522" r:id="rId4"/>
    <p:sldId id="523" r:id="rId5"/>
    <p:sldId id="524" r:id="rId6"/>
    <p:sldId id="525" r:id="rId7"/>
    <p:sldId id="526" r:id="rId8"/>
    <p:sldId id="527" r:id="rId9"/>
    <p:sldId id="447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0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51144B19-F7EF-F941-95DD-04DCBDF2B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6C5FA6E-A273-A246-9F44-450773140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10F136-ED3D-5F49-B8A4-27849A57916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62D4A-5CB9-634E-94B2-2096C2A06B73}" type="datetime1">
              <a:rPr lang="en-US" smtClean="0"/>
              <a:t>3/3/17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E044-516C-D649-8367-F9A8F39DB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20EB9-E5D0-124D-A125-1A2429DA8995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0CE46-0D67-E344-B0BC-B02AC52A4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94B58-9B67-2D4D-A76F-3D60EA3AEC06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748B0-DB21-6840-A101-3077AB886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05510-BC3F-7A46-A2DC-D12CDDDDE443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AA17-1CA3-7445-AEF2-2ED5E21D8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76234-BEBB-474E-B699-D6D84274BC1B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5ECEE-1A7B-E444-BF38-2B0F7623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54DCF-2CD3-EC41-ADA2-11E41828C8B7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16A2-92D6-C641-A231-BA3D02034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A3842-52AD-C14E-84DD-9889BC883EA7}" type="datetime1">
              <a:rPr lang="en-US" smtClean="0"/>
              <a:t>3/3/17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9F8-01E0-8B45-B648-78B2B32F0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D1051-604C-414C-98D1-30A9DDF098F0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24D-3E41-214A-BFC5-98B2A3D2F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93C83-2A35-2242-B6E2-02E56C79A510}" type="datetime1">
              <a:rPr lang="en-US" smtClean="0"/>
              <a:t>3/3/17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4AD78-FFCB-5D4D-8BBE-57F87B65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A7468-E50C-A64E-BED2-CBED72085653}" type="datetime1">
              <a:rPr lang="en-US" smtClean="0"/>
              <a:t>3/3/17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D6DE-D771-7F47-85AC-127211252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AAC45-5379-5643-8403-6699BC3993A1}" type="datetime1">
              <a:rPr lang="en-US" smtClean="0"/>
              <a:t>3/3/17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BBA2-2FE3-C441-8505-E5884877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B746C-8C3C-9C44-A955-ABF34232F887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B8DA-044D-D246-A7E0-8056A20B8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340FA-5014-EF44-B68A-1C9ED260AFBD}" type="datetime1">
              <a:rPr lang="en-US" smtClean="0"/>
              <a:t>3/3/17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6986-CAE1-6548-9EAC-DD140650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5D3FAF01-6627-484C-BBAA-8B64B260F1C0}" type="datetime1">
              <a:rPr lang="en-US" smtClean="0"/>
              <a:t>3/3/17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590E4BC0-E10B-954D-AC90-E5D4A3FF0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due </a:t>
            </a:r>
            <a:r>
              <a:rPr lang="en-US" dirty="0" smtClean="0">
                <a:latin typeface="Arial" charset="0"/>
              </a:rPr>
              <a:t>today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6 due 3/22</a:t>
            </a:r>
          </a:p>
          <a:p>
            <a:pPr lvl="2"/>
            <a:r>
              <a:rPr lang="en-US" dirty="0" smtClean="0">
                <a:latin typeface="Arial" charset="0"/>
              </a:rPr>
              <a:t>Will introduce in class on Wednesday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2D66FD-2614-4A41-B52A-C7C431D54B35}" type="datetime1">
              <a:rPr lang="en-US" sz="1200" smtClean="0">
                <a:latin typeface="Garamond" charset="0"/>
                <a:cs typeface="Arial" charset="0"/>
              </a:rPr>
              <a:t>3/3/17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0AA06-B8E1-CF4B-A472-2DD0F2900089}" type="slidenum">
              <a:rPr lang="en-US" sz="1200">
                <a:latin typeface="Garamond" charset="0"/>
                <a:cs typeface="Arial" charset="0"/>
              </a:rPr>
              <a:pPr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304E49-3D8D-6C48-95CE-5194CC1A7A50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9BC71C-8715-1746-9BCB-59DFF172AC59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 arguments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Functions can only return one value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>
                <a:latin typeface="Arial" charset="0"/>
              </a:rPr>
              <a:t> hold copy of value from calling function</a:t>
            </a:r>
          </a:p>
          <a:p>
            <a:r>
              <a:rPr lang="en-US">
                <a:latin typeface="Arial" charset="0"/>
              </a:rPr>
              <a:t>Arguments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passed by address </a:t>
            </a:r>
            <a:r>
              <a:rPr lang="en-US">
                <a:latin typeface="Arial" charset="0"/>
              </a:rPr>
              <a:t>hold location of variable in calling function</a:t>
            </a:r>
          </a:p>
          <a:p>
            <a:pPr lvl="1"/>
            <a:r>
              <a:rPr lang="en-US">
                <a:latin typeface="Arial" charset="0"/>
              </a:rPr>
              <a:t>Argument type is pointer (e.g.,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*ptr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>
                <a:latin typeface="Arial" charset="0"/>
              </a:rPr>
              <a:t>Allows function to change multiple values outside its scope</a:t>
            </a:r>
          </a:p>
          <a:p>
            <a:pPr lvl="1"/>
            <a:r>
              <a:rPr lang="en-US">
                <a:solidFill>
                  <a:srgbClr val="0000FF"/>
                </a:solidFill>
                <a:latin typeface="Arial" charset="0"/>
              </a:rPr>
              <a:t>Dereference pointer</a:t>
            </a:r>
            <a:r>
              <a:rPr lang="en-US">
                <a:latin typeface="Arial" charset="0"/>
              </a:rPr>
              <a:t> to access “value being pointed to”: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*ptr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CA6564-84B5-0C46-BBAD-2A77F4DC7C50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14350D-24E9-3041-BBB6-14A2DF8C80A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7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PE3: Change problem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 any amount of change under $2.00, determine and print out the minimum number of coins required to make that amount of change. 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Available coins are Halves (half dollars), Quarters, Dimes, Nickels, and Pennies.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F313DD-F9D5-334E-A6D3-88622964E73E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BD195A-77B2-1341-8BDF-B6D2EE71C370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26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143000"/>
            <a:ext cx="5791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Treat change amount as integer (nCents)</a:t>
            </a:r>
          </a:p>
          <a:p>
            <a:pPr lvl="1"/>
            <a:r>
              <a:rPr lang="en-US">
                <a:latin typeface="Arial" charset="0"/>
              </a:rPr>
              <a:t>Can now use division &amp; modulus</a:t>
            </a:r>
          </a:p>
          <a:p>
            <a:r>
              <a:rPr lang="en-US">
                <a:latin typeface="Arial" charset="0"/>
              </a:rPr>
              <a:t>nCents = # pennies after previous four coin types have been taken out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83030C-EA4C-B946-AA25-846A9963EF43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0D6E6-E5E4-6B42-AF51-C296CA11D0FB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76300"/>
            <a:ext cx="27717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13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When to use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Find a particular step or series of steps being repeated in your code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code is exactly the same, you need no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one or more values change, but actual calculations are the same, values can be function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function modifies: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1 variable: just return it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2+ variables: use pointer argument(s)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Reassess change example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Steps for creating change are extremely similar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What changes each time?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should we use those values in a function?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Inputs, outputs, variables … 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4E6409-9831-3F4F-A4FF-CCB38C042879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54855-ACFD-634F-85E5-3E5F9E86B7DE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5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Overall flowchart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66C143-5E64-2346-90F1-F0C5CE34A2C0}" type="datetime1">
              <a:rPr lang="en-US" sz="1200" smtClean="0">
                <a:latin typeface="Garamond" charset="0"/>
              </a:rPr>
              <a:t>3/3/17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9ED4E-EC5A-3845-8B78-8858C2AF9AD6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020763"/>
            <a:ext cx="662305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60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today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6 due 3/</a:t>
            </a:r>
            <a:r>
              <a:rPr lang="en-US" dirty="0" smtClean="0">
                <a:latin typeface="Arial" charset="0"/>
              </a:rPr>
              <a:t>22</a:t>
            </a:r>
          </a:p>
          <a:p>
            <a:pPr lvl="2"/>
            <a:r>
              <a:rPr lang="en-US">
                <a:latin typeface="Arial" charset="0"/>
              </a:rPr>
              <a:t>Will introduce in class on Wednesday</a:t>
            </a:r>
          </a:p>
          <a:p>
            <a:pPr lvl="2"/>
            <a:endParaRPr lang="en-US" dirty="0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F70367-2730-3D4B-83F9-C355119CDD92}" type="datetime1">
              <a:rPr lang="en-US" sz="1200" smtClean="0">
                <a:latin typeface="Garamond" charset="0"/>
                <a:cs typeface="Arial" charset="0"/>
              </a:rPr>
              <a:t>3/3/17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B8F52-24D7-4E46-97F3-152BD5B20182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8119</TotalTime>
  <Words>416</Words>
  <Application>Microsoft Macintosh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EECE.2160 ECE Application Programming</vt:lpstr>
      <vt:lpstr>Lecture outline</vt:lpstr>
      <vt:lpstr>Review: pointers</vt:lpstr>
      <vt:lpstr>Review: pointer arguments</vt:lpstr>
      <vt:lpstr>PE3: Change problem</vt:lpstr>
      <vt:lpstr>Flowchart</vt:lpstr>
      <vt:lpstr>When to use functions</vt:lpstr>
      <vt:lpstr>Overall flowchart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1615</cp:revision>
  <dcterms:created xsi:type="dcterms:W3CDTF">2006-04-03T05:03:01Z</dcterms:created>
  <dcterms:modified xsi:type="dcterms:W3CDTF">2017-03-03T14:58:00Z</dcterms:modified>
</cp:coreProperties>
</file>