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2" r:id="rId3"/>
    <p:sldId id="496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4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912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8C43A-2060-724E-93F8-5A8B5B74D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5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ABAE79-3484-3F4A-AC4E-9368C5C51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6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E12125-815B-0245-B75F-39FC6FA21ED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32FC5-8BC0-8742-BDEA-63A00EC927E8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97C4-EA3A-E744-9967-4CC138320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5BB1D-E852-5C4A-B732-E1528725C373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38AF-2944-9440-BA33-00D1663CB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30C99-5D01-8E44-86A7-B2227B6D5EF7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3F1FE-D474-7247-9D7B-5F517477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4BD57-DE9F-5244-BA6A-C31B5CDABADE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E5765-A6F2-1B4A-BAA8-F5722BDE4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EAEFB-6AC1-BE42-B3D4-5B63F03B01C5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DECDA-BB23-6F45-A01B-8EBEA0C7E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B924A-FC1B-1D4E-9617-7CF4E2E99257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5DDC6-BD7B-C04E-8355-6377F95C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556A-2B43-B049-B478-25C23F66AD0E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1D64-193C-094C-BCB3-312DF683C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CDD9F-B4C2-A54E-98A7-3EA1696C254D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F077C-9291-3D41-A2C0-1A409DFC8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A56B9-8496-AB45-85FF-618120A6BC49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F5329-ECE2-B04B-86D0-4C17A893C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8F5A0-29C9-B94C-8CBF-8C03D886077A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C17C-34DE-2D48-973D-4C641400A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057FC-28F6-C64A-94D6-C0B547F29E40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3CA43-16EA-6340-AE39-EEB893673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CE1ED-D8E8-224A-B53F-23A82927AD03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06575-3E2A-C146-9B22-2CDDFC199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20130-D75F-9348-8ACD-1ADA79F93381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C7C1F-6F19-0344-A304-98B2D9175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1F0E3F5-FBE5-C342-A274-767C3B56B762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A059C876-EC7D-554D-8191-F737481D7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7: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statements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 &gt;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a;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b;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(a+6*3-43)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printf("wow is this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printf("this 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DC4869-5364-2B4F-9F6F-CD8FCD2819AC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520AAB-2424-4D47-82E5-4C4D277201F3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5783F3-4B33-8547-AEC0-4A0F0E0C1EF7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80A176-1A44-E642-8A0A-ED99D30B86F2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BBD831-81B9-694D-8B91-EE18CA912C1E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statements</a:t>
            </a:r>
          </a:p>
          <a:p>
            <a:pPr lvl="1"/>
            <a:r>
              <a:rPr lang="en-US" dirty="0" smtClean="0">
                <a:latin typeface="Arial" charset="0"/>
              </a:rPr>
              <a:t>Switch </a:t>
            </a:r>
            <a:r>
              <a:rPr lang="en-US" dirty="0">
                <a:latin typeface="Arial" charset="0"/>
              </a:rPr>
              <a:t>statements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due </a:t>
            </a:r>
            <a:r>
              <a:rPr lang="en-US" dirty="0" smtClean="0"/>
              <a:t>today</a:t>
            </a:r>
          </a:p>
          <a:p>
            <a:pPr lvl="1"/>
            <a:r>
              <a:rPr lang="en-US" dirty="0"/>
              <a:t>Program 1 regrades due Friday, 9/22</a:t>
            </a:r>
          </a:p>
          <a:p>
            <a:pPr lvl="2"/>
            <a:r>
              <a:rPr lang="en-US" dirty="0"/>
              <a:t>When regrade submitted: e-mail TA &amp; CC </a:t>
            </a:r>
            <a:r>
              <a:rPr lang="en-US" dirty="0" smtClean="0"/>
              <a:t>me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Program 3 to be posted, due Friday, 9/29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Will discuss in class this Friday</a:t>
            </a:r>
          </a:p>
          <a:p>
            <a:pPr lvl="1"/>
            <a:r>
              <a:rPr lang="en-US" dirty="0"/>
              <a:t>Looking ahead: Exam 1: Wednesday, 10/4 (2 weeks)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calculators or other electronic devices </a:t>
            </a:r>
            <a:r>
              <a:rPr lang="en-US" dirty="0" smtClean="0"/>
              <a:t>allowed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64922E-D0DB-D94F-ABCA-CE22ED5858EC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43239-3F92-014A-BA12-02006EC147A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9879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due today</a:t>
            </a:r>
          </a:p>
          <a:p>
            <a:pPr lvl="1"/>
            <a:r>
              <a:rPr lang="en-US" dirty="0" smtClean="0"/>
              <a:t>Program 1 </a:t>
            </a:r>
            <a:r>
              <a:rPr lang="en-US" dirty="0" err="1" smtClean="0"/>
              <a:t>regrades</a:t>
            </a:r>
            <a:r>
              <a:rPr lang="en-US" dirty="0" smtClean="0"/>
              <a:t> due Friday, 9/22</a:t>
            </a:r>
          </a:p>
          <a:p>
            <a:pPr lvl="2"/>
            <a:r>
              <a:rPr lang="en-US" dirty="0" smtClean="0"/>
              <a:t>When regrade submitted: e-mail TA &amp; CC me</a:t>
            </a:r>
          </a:p>
          <a:p>
            <a:pPr lvl="1"/>
            <a:r>
              <a:rPr lang="en-US" dirty="0" smtClean="0"/>
              <a:t>Program 3 to be posted, due Friday, 9/29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Will discuss in class this Friday</a:t>
            </a:r>
          </a:p>
          <a:p>
            <a:pPr lvl="1"/>
            <a:r>
              <a:rPr lang="en-US" dirty="0" smtClean="0"/>
              <a:t>Looking ahead: Exam 1: Wednesday, 10/4 (2 weeks)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calculators or other electronic devices allowed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Brief debugger demo</a:t>
            </a:r>
          </a:p>
          <a:p>
            <a:pPr lvl="1"/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E34281F-3328-3145-A61C-2F0909FF70B0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C74BF9-1558-BA41-A72B-4B6143C69A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Recall that flowcharts can include decisions</a:t>
            </a:r>
          </a:p>
          <a:p>
            <a:pPr lvl="1"/>
            <a:r>
              <a:rPr lang="en-US">
                <a:latin typeface="Arial" charset="0"/>
              </a:rPr>
              <a:t>Conditionally execute some path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B996BB-DF6B-5140-9CC2-88D801077EBF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2362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2438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3124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Perform one operation if condition is true, another if false: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35B321-8647-1846-A3A3-2E00DCCD9899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CDD02D-CCD5-0948-956A-C626FD383B31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Frequently want to conditionally execute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Range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Error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Different decisions based on input, or result of operation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conditional execution: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 smtClean="0">
                <a:ea typeface="+mn-ea"/>
              </a:rPr>
              <a:t>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C90943-0A3A-8145-99A5-2CBB3BE03DAE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383527-FDCC-B249-8BF7-C24A23F5C14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can be any valid expression</a:t>
            </a:r>
          </a:p>
          <a:p>
            <a:pPr lvl="1"/>
            <a:r>
              <a:rPr lang="en-US">
                <a:latin typeface="Arial" charset="0"/>
              </a:rPr>
              <a:t>Considered “false” if 0, “true” if nonzero</a:t>
            </a:r>
          </a:p>
          <a:p>
            <a:pPr lvl="1"/>
            <a:r>
              <a:rPr lang="en-US">
                <a:latin typeface="Arial" charset="0"/>
              </a:rPr>
              <a:t>Can use comparisons:</a:t>
            </a:r>
          </a:p>
          <a:p>
            <a:pPr lvl="2"/>
            <a:r>
              <a:rPr lang="en-US">
                <a:latin typeface="Arial" charset="0"/>
              </a:rPr>
              <a:t>Greater than/less than:  </a:t>
            </a:r>
            <a:r>
              <a:rPr lang="en-US">
                <a:latin typeface="Courier New" charset="0"/>
                <a:cs typeface="Courier New" charset="0"/>
              </a:rPr>
              <a:t>&gt;   &lt;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(a &lt; b)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Greater than or equal/less than or equal:	</a:t>
            </a:r>
            <a:r>
              <a:rPr lang="en-US">
                <a:latin typeface="Courier New" charset="0"/>
                <a:cs typeface="Courier New" charset="0"/>
              </a:rPr>
              <a:t>&gt;=   &lt;=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(x &lt;= 20)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Equal/not equal:  </a:t>
            </a:r>
            <a:r>
              <a:rPr lang="en-US">
                <a:latin typeface="Courier New" charset="0"/>
                <a:cs typeface="Courier New" charset="0"/>
              </a:rPr>
              <a:t>==   !=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(var ==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B89CEB-8023-CE4F-B6D3-DCE1E2D40375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6C8A69-C35B-F14F-981B-502E2261F577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&lt;expression&gt;</a:t>
            </a:r>
            <a:r>
              <a:rPr lang="en-US" dirty="0">
                <a:latin typeface="Arial" charset="0"/>
              </a:rPr>
              <a:t> can be any valid expression</a:t>
            </a:r>
            <a:endParaRPr lang="en-US" dirty="0"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combine multiple conditions using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AND: </a:t>
            </a:r>
            <a:r>
              <a:rPr lang="en-US" dirty="0">
                <a:latin typeface="Courier New" charset="0"/>
                <a:cs typeface="Courier New" charset="0"/>
              </a:rPr>
              <a:t>&amp;&amp;</a:t>
            </a:r>
            <a:endParaRPr lang="en-US" dirty="0">
              <a:latin typeface="Arial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OR: </a:t>
            </a:r>
            <a:r>
              <a:rPr lang="en-US" dirty="0">
                <a:latin typeface="Courier New" charset="0"/>
                <a:cs typeface="Courier New" charset="0"/>
              </a:rPr>
              <a:t>||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((x &lt; 3) &amp;&amp; (y &gt; 5</a:t>
            </a:r>
            <a:r>
              <a:rPr lang="en-US" dirty="0" smtClean="0">
                <a:latin typeface="Courier New" charset="0"/>
                <a:cs typeface="Courier New" charset="0"/>
              </a:rPr>
              <a:t>))</a:t>
            </a:r>
            <a:endParaRPr lang="en-US" dirty="0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test inverse of condition using logical NOT: 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(!(x &lt; 3))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equivalent to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if (x &gt;= 3)</a:t>
            </a:r>
            <a:endParaRPr lang="en-US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These operators: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bitwise operators!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 B</a:t>
            </a:r>
            <a:r>
              <a:rPr lang="en-US" dirty="0">
                <a:latin typeface="Arial" charset="0"/>
              </a:rPr>
              <a:t> is a bitwise operation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&amp;&amp; B</a:t>
            </a:r>
            <a:r>
              <a:rPr lang="en-US" dirty="0">
                <a:latin typeface="Arial" charset="0"/>
              </a:rPr>
              <a:t> has only 2 possible results: 0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non-zero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5F873-9C18-8041-98BD-18760D2F4E8D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729FC-98FA-E548-AB29-2CF34F08D77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&lt;statement&gt; </a:t>
            </a:r>
            <a:r>
              <a:rPr lang="en-US">
                <a:latin typeface="Arial" charset="0"/>
              </a:rPr>
              <a:t>can be one or more lines</a:t>
            </a:r>
          </a:p>
          <a:p>
            <a:pPr lvl="1"/>
            <a:r>
              <a:rPr lang="en-US">
                <a:latin typeface="Arial" charset="0"/>
              </a:rPr>
              <a:t>If just one line, no additional formatting needed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If multiple lines, statement is block enclosed by { }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	 {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x = x + 3;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r>
              <a:rPr lang="en-US">
                <a:latin typeface="Courier New" charset="0"/>
                <a:cs typeface="Courier New" charset="0"/>
              </a:rPr>
              <a:t>else</a:t>
            </a:r>
            <a:r>
              <a:rPr lang="en-US">
                <a:latin typeface="Arial" charset="0"/>
                <a:cs typeface="Courier New" charset="0"/>
              </a:rPr>
              <a:t> part is optional—covers cases if condition is not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8AE51A-21E9-D043-8212-57DB323066BF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7E618-74C8-924D-946D-51F1B146BE6D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7419</TotalTime>
  <Words>754</Words>
  <Application>Microsoft Macintosh PowerPoint</Application>
  <PresentationFormat>On-screen Show (4:3)</PresentationFormat>
  <Paragraphs>215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EECE.2160 ECE Application Programming</vt:lpstr>
      <vt:lpstr>Lecture outline</vt:lpstr>
      <vt:lpstr>Decisions</vt:lpstr>
      <vt:lpstr>Decisions (cont.)</vt:lpstr>
      <vt:lpstr>Decisions (cont.)</vt:lpstr>
      <vt:lpstr>if statements</vt:lpstr>
      <vt:lpstr>if statements (cont.)</vt:lpstr>
      <vt:lpstr>if statements (cont.) </vt:lpstr>
      <vt:lpstr>if statements (cont.)</vt:lpstr>
      <vt:lpstr>if  </vt:lpstr>
      <vt:lpstr>if  (common pitfalls) </vt:lpstr>
      <vt:lpstr>if  (example) </vt:lpstr>
      <vt:lpstr>Example: if statements 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1583</cp:revision>
  <dcterms:created xsi:type="dcterms:W3CDTF">2006-04-03T05:03:01Z</dcterms:created>
  <dcterms:modified xsi:type="dcterms:W3CDTF">2017-09-22T00:40:39Z</dcterms:modified>
</cp:coreProperties>
</file>