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518" r:id="rId4"/>
    <p:sldId id="519" r:id="rId5"/>
    <p:sldId id="520" r:id="rId6"/>
    <p:sldId id="522" r:id="rId7"/>
    <p:sldId id="523" r:id="rId8"/>
    <p:sldId id="524" r:id="rId9"/>
    <p:sldId id="324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9E42E1-5778-584C-B38D-38DC9569FE97}" type="datetime1">
              <a:rPr lang="en-US" smtClean="0"/>
              <a:t>11/29/17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5F5B91-2F20-604F-B411-6414E373510A}" type="datetime1">
              <a:rPr lang="en-US" smtClean="0"/>
              <a:t>11/29/17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30CA5-4C31-9747-A516-EFE1F997F9A4}" type="datetime1">
              <a:rPr lang="en-US" smtClean="0"/>
              <a:t>11/29/17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EC5FA-196B-D445-BFC9-F52F9E6C2D02}" type="datetime1">
              <a:rPr lang="en-US" smtClean="0"/>
              <a:t>11/29/17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9A658-6199-3A45-926A-73B1E782ACC5}" type="datetime1">
              <a:rPr lang="en-US" smtClean="0"/>
              <a:t>11/29/17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19F13-36FD-9746-B9A1-02DC42B4C25F}" type="datetime1">
              <a:rPr lang="en-US" smtClean="0"/>
              <a:t>11/29/17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5420E-FF89-B049-AD42-A3E571465E09}" type="datetime1">
              <a:rPr lang="en-US" smtClean="0"/>
              <a:t>11/29/17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35346-AF7D-FC48-9E4E-5809AA61E624}" type="datetime1">
              <a:rPr lang="en-US" smtClean="0"/>
              <a:t>11/29/17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29F46-1B1E-8F48-AE75-50829865EC3A}" type="datetime1">
              <a:rPr lang="en-US" smtClean="0"/>
              <a:t>11/29/17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DAA3B-EDBD-C048-B407-7F78C38D6713}" type="datetime1">
              <a:rPr lang="en-US" smtClean="0"/>
              <a:t>11/29/17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0B832-4866-0A46-8DB1-EF22FFE748F0}" type="datetime1">
              <a:rPr lang="en-US" smtClean="0"/>
              <a:t>11/29/17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A1092-29DE-B344-A01F-379A942614E5}" type="datetime1">
              <a:rPr lang="en-US" smtClean="0"/>
              <a:t>11/29/17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A57C9-6EE0-A64A-A5B7-86FF298705FC}" type="datetime1">
              <a:rPr lang="en-US" smtClean="0"/>
              <a:t>11/29/17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E3845A3-5CFF-8346-A130-BB0F23E825D8}" type="datetime1">
              <a:rPr lang="en-US" smtClean="0"/>
              <a:t>11/29/17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31: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Character/line I/O (continued</a:t>
            </a:r>
            <a:r>
              <a:rPr lang="en-US" dirty="0" smtClean="0">
                <a:latin typeface="Arial" charset="0"/>
              </a:rPr>
              <a:t>)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Late/</a:t>
            </a:r>
            <a:r>
              <a:rPr lang="en-US" dirty="0" err="1" smtClean="0">
                <a:latin typeface="Arial" charset="0"/>
              </a:rPr>
              <a:t>regrade</a:t>
            </a:r>
            <a:r>
              <a:rPr lang="en-US" dirty="0" smtClean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 smtClean="0">
                <a:latin typeface="Arial" charset="0"/>
              </a:rPr>
              <a:t>Zhendong</a:t>
            </a:r>
            <a:r>
              <a:rPr lang="en-US" dirty="0" smtClean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6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8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12/4</a:t>
            </a: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Review: Character I/O</a:t>
            </a:r>
          </a:p>
          <a:p>
            <a:pPr lvl="1"/>
            <a:r>
              <a:rPr lang="en-US" dirty="0" smtClean="0"/>
              <a:t>Line I/</a:t>
            </a:r>
            <a:r>
              <a:rPr lang="en-US" dirty="0" smtClean="0"/>
              <a:t>O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6B50A3-BA2E-6D4E-A3D5-9C97AC65247F}" type="datetime1">
              <a:rPr lang="en-US" sz="1200" smtClean="0"/>
              <a:t>11/29/17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Character </a:t>
            </a:r>
            <a:r>
              <a:rPr lang="en-US" dirty="0">
                <a:latin typeface="Garamond" charset="0"/>
              </a:rPr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Output functions: send single character to output stream</a:t>
            </a:r>
          </a:p>
          <a:p>
            <a:pPr lvl="1"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Not significantly different than using 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()/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fprintf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((c),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Input functions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Read single character from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3">
              <a:buFont typeface="Wingdings" pitchFamily="1" charset="2"/>
              <a:buChar char="q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Return last character to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841548-B47C-DF4E-8763-5B602070BAE0}" type="datetime1">
              <a:rPr lang="en-US" smtClean="0">
                <a:latin typeface="Garamond" charset="0"/>
              </a:rPr>
              <a:t>11/29/17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5ED762-C861-6F40-866E-C36E6DFDB370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5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 charset="0"/>
              </a:rPr>
              <a:t>Review: Common uses of character I/O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Read input character-by-character until EOF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 smtClean="0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 != EOF) { … }</a:t>
            </a:r>
          </a:p>
          <a:p>
            <a:r>
              <a:rPr lang="en-US" dirty="0">
                <a:latin typeface="Arial" charset="0"/>
              </a:rPr>
              <a:t>Read character until it does not match format</a:t>
            </a:r>
          </a:p>
          <a:p>
            <a:pPr lvl="1"/>
            <a:r>
              <a:rPr lang="en-US" dirty="0">
                <a:latin typeface="Arial" charset="0"/>
              </a:rPr>
              <a:t>Example: read digits until first non-digit encountered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</a:t>
            </a:r>
            <a:r>
              <a:rPr lang="en-US" dirty="0" err="1">
                <a:latin typeface="Courier New" charset="0"/>
                <a:cs typeface="Courier New" charset="0"/>
              </a:rPr>
              <a:t>isdigit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 smtClean="0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))) {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…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cs typeface="Courier New" charset="0"/>
              </a:rPr>
              <a:t>ungetc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ACA3BD-D147-6740-A271-2AEBAAA1C23E}" type="datetime1">
              <a:rPr lang="en-US" smtClean="0">
                <a:latin typeface="Garamond" charset="0"/>
              </a:rPr>
              <a:t>11/29/17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A5E9FA-7AA8-B34D-AFCB-62CDF16E63C6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8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Output functions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Not significantly different than using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()/</a:t>
            </a:r>
            <a:r>
              <a:rPr lang="en-US" sz="2000" dirty="0" err="1" smtClean="0">
                <a:latin typeface="Courier New"/>
                <a:cs typeface="Courier New"/>
              </a:rPr>
              <a:t>fprintf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Write </a:t>
            </a:r>
            <a:r>
              <a:rPr lang="en-US" sz="2000" dirty="0">
                <a:latin typeface="Arial" charset="0"/>
              </a:rPr>
              <a:t>string + newline to </a:t>
            </a:r>
            <a:r>
              <a:rPr lang="en-US" sz="2000" dirty="0" err="1">
                <a:latin typeface="Arial" charset="0"/>
              </a:rPr>
              <a:t>stdout</a:t>
            </a:r>
            <a:r>
              <a:rPr lang="en-US" sz="2000" dirty="0">
                <a:latin typeface="Arial" charset="0"/>
              </a:rPr>
              <a:t>: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puts(</a:t>
            </a:r>
            <a:r>
              <a:rPr lang="en-US" sz="2000" dirty="0" err="1">
                <a:latin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cs typeface="Courier New" charset="0"/>
              </a:rPr>
              <a:t> char *s);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Write string (</a:t>
            </a:r>
            <a:r>
              <a:rPr lang="en-US" sz="2000" i="1" dirty="0">
                <a:latin typeface="Arial" charset="0"/>
              </a:rPr>
              <a:t>no guaranteed newline) </a:t>
            </a:r>
            <a:r>
              <a:rPr lang="en-US" sz="2000" dirty="0">
                <a:latin typeface="Arial" charset="0"/>
              </a:rPr>
              <a:t>to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cs typeface="Courier New" charset="0"/>
              </a:rPr>
              <a:t>fputs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cs typeface="Courier New" charset="0"/>
              </a:rPr>
              <a:t> char *s,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FILE *stream);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Input functions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Could use </a:t>
            </a:r>
            <a:r>
              <a:rPr lang="en-US" sz="2000" dirty="0" err="1">
                <a:latin typeface="Courier New" charset="0"/>
                <a:cs typeface="Courier New" charset="0"/>
              </a:rPr>
              <a:t>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%[^\n]", </a:t>
            </a:r>
            <a:r>
              <a:rPr lang="en-US" sz="2000" dirty="0" err="1">
                <a:latin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Read line from </a:t>
            </a:r>
            <a:r>
              <a:rPr lang="en-US" sz="2000" dirty="0" err="1">
                <a:latin typeface="Arial" charset="0"/>
              </a:rPr>
              <a:t>stdin</a:t>
            </a:r>
            <a:r>
              <a:rPr lang="en-US" sz="2000" dirty="0">
                <a:latin typeface="Arial" charset="0"/>
              </a:rPr>
              <a:t>, up to first newline: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*gets(char *s);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Read line from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</a:t>
            </a:r>
            <a:r>
              <a:rPr lang="en-US" sz="2000" dirty="0" err="1">
                <a:latin typeface="Courier New" charset="0"/>
                <a:cs typeface="Courier New" charset="0"/>
              </a:rPr>
              <a:t>fgets</a:t>
            </a:r>
            <a:r>
              <a:rPr lang="en-US" sz="2000" dirty="0">
                <a:latin typeface="Courier New" charset="0"/>
                <a:cs typeface="Courier New" charset="0"/>
              </a:rPr>
              <a:t>(char *s, 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n,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  FILE *stream);</a:t>
            </a:r>
          </a:p>
          <a:p>
            <a:pPr lvl="2">
              <a:lnSpc>
                <a:spcPct val="80000"/>
              </a:lnSpc>
            </a:pPr>
            <a:r>
              <a:rPr lang="en-US" sz="1700" dirty="0" err="1">
                <a:latin typeface="Courier New" charset="0"/>
                <a:cs typeface="Courier New" charset="0"/>
              </a:rPr>
              <a:t>fgets</a:t>
            </a:r>
            <a:r>
              <a:rPr lang="en-US" sz="1700" dirty="0">
                <a:latin typeface="Courier New" charset="0"/>
                <a:cs typeface="Courier New" charset="0"/>
              </a:rPr>
              <a:t>()</a:t>
            </a:r>
            <a:r>
              <a:rPr lang="en-US" sz="1700" dirty="0">
                <a:latin typeface="Arial" charset="0"/>
              </a:rPr>
              <a:t> can limit # characters read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Automatically null terminates, so it will read up to n-1 characters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Will read 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AA8A8A-24F2-324B-ACD2-E458F0DE1851}" type="datetime1">
              <a:rPr lang="en-US" smtClean="0">
                <a:latin typeface="Garamond" charset="0"/>
              </a:rPr>
              <a:t>11/29/17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4AD7CD-560A-3D41-9951-A16E92A2B135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20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sz="3800" dirty="0" smtClean="0">
                <a:ea typeface="+mn-ea"/>
              </a:rPr>
              <a:t>Show the output of the following short program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sz="3200" dirty="0" smtClean="0"/>
              <a:t>Input: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Test Input    1    23 4 5\n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buffer[50];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= 0;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((c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)) != '\n')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if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(c != ' 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++] = 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 = '\0';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B5D468-047B-014B-AB1D-A85F031CB7BC}" type="datetime1">
              <a:rPr lang="en-US" smtClean="0">
                <a:latin typeface="Garamond" charset="0"/>
              </a:rPr>
              <a:t>11/29/17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22C102-46E5-CC4C-9EA7-0C4D03F0DD31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4419600" y="21336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TestInput12345</a:t>
            </a:r>
            <a:endParaRPr lang="en-US" sz="1800" b="1" u="sng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3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20988"/>
            <a:ext cx="8229600" cy="331152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[25];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for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&lt; 5;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++)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24,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strcat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"\n");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659786-9AF4-9642-8E21-46518416C511}" type="datetime1">
              <a:rPr lang="en-US" smtClean="0">
                <a:latin typeface="Garamond" charset="0"/>
              </a:rPr>
              <a:t>11/29/17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337C08-C595-8047-94A2-003651670499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1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Input: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 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abcdefghijklmnopqrstuvwxyz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 is a test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5715000" y="2971800"/>
            <a:ext cx="3429000" cy="2586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Test1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 2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abcdefghijklmnopqrstuvw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xyz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This is a test of the f </a:t>
            </a:r>
          </a:p>
        </p:txBody>
      </p:sp>
    </p:spTree>
    <p:extLst>
      <p:ext uri="{BB962C8B-B14F-4D97-AF65-F5344CB8AC3E}">
        <p14:creationId xmlns:p14="http://schemas.microsoft.com/office/powerpoint/2010/main" val="82565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Input: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1024Some other stuff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c;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buffer[50];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n = 0;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in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ctype.h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())) {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n = n * 10 + (c - 48);	// Hint: '0' = 48 	}					// (ASCII value)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(buffer, 50,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("n = %d, n * 2 = %d\n", n, n * 2);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("buffer = %s\n", buffer);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9DABCE-113D-C948-9777-7431ECD49C35}" type="datetime1">
              <a:rPr lang="en-US" smtClean="0">
                <a:latin typeface="Garamond" charset="0"/>
              </a:rPr>
              <a:t>11/29/17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C3273-1E22-2749-A912-38741448CAF8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838200"/>
            <a:ext cx="39624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1024, n * 2 = 2048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buffer = Some other stuff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18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Dynamic memory allocation (continued)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Late/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>
                <a:latin typeface="Arial" charset="0"/>
              </a:rPr>
              <a:t>Zhendong</a:t>
            </a:r>
            <a:r>
              <a:rPr lang="en-US" dirty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>
                <a:latin typeface="Arial" charset="0"/>
              </a:rPr>
              <a:t>Program 6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today</a:t>
            </a:r>
          </a:p>
          <a:p>
            <a:pPr lvl="1"/>
            <a:r>
              <a:rPr lang="en-US">
                <a:latin typeface="Arial" charset="0"/>
              </a:rPr>
              <a:t>Program 8 due 12/4</a:t>
            </a:r>
            <a:endParaRPr lang="en-US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01510AA8-5D13-C948-8431-FA231B502633}" type="datetime1">
              <a:rPr lang="en-US" sz="1200" smtClean="0"/>
              <a:t>11/29/17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9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8865</TotalTime>
  <Words>490</Words>
  <Application>Microsoft Macintosh PowerPoint</Application>
  <PresentationFormat>On-screen Show (4:3)</PresentationFormat>
  <Paragraphs>154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Edge</vt:lpstr>
      <vt:lpstr>EECE.2160 ECE Application Programming</vt:lpstr>
      <vt:lpstr>Lecture outline</vt:lpstr>
      <vt:lpstr>Review: Character I/O</vt:lpstr>
      <vt:lpstr>Review: Common uses of character I/O</vt:lpstr>
      <vt:lpstr>Line I/O</vt:lpstr>
      <vt:lpstr>Examples</vt:lpstr>
      <vt:lpstr>Examples (cont.)</vt:lpstr>
      <vt:lpstr>Examples (cont.)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1769</cp:revision>
  <dcterms:created xsi:type="dcterms:W3CDTF">2006-04-03T05:03:01Z</dcterms:created>
  <dcterms:modified xsi:type="dcterms:W3CDTF">2017-11-29T22:06:38Z</dcterms:modified>
</cp:coreProperties>
</file>