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B22AD9-3E96-3247-B4DF-A82E634801B4}" type="datetime1">
              <a:rPr lang="en-US" smtClean="0"/>
              <a:t>11/21/17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B375-5BA6-5E4B-947D-2D1BE7F552A4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0BE36-CC2C-0643-971C-E4F0DD29B082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D5D80-7C85-1941-A170-225EB610927A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95F26-B4D2-6745-A27D-197414985E89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BEE07-1461-234A-B8D0-3882B51331EF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FADD-B6C1-9249-83FA-81D85EA501BC}" type="datetime1">
              <a:rPr lang="en-US" smtClean="0"/>
              <a:t>11/21/17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E8495-13A1-6443-ACD4-8C1DB93EAAD5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372D0-66B3-9B4F-AF4D-DA1EF72BC490}" type="datetime1">
              <a:rPr lang="en-US" smtClean="0"/>
              <a:t>11/21/17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3DCF1-690E-2740-B5B0-561AF1F15755}" type="datetime1">
              <a:rPr lang="en-US" smtClean="0"/>
              <a:t>11/21/17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B08AD-BBF5-DE4A-8E8C-A0F81499CCFF}" type="datetime1">
              <a:rPr lang="en-US" smtClean="0"/>
              <a:t>11/21/17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43F99-0729-054F-9CA5-84958A04FB4A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6486-E7CA-C845-B863-B25F88645E7D}" type="datetime1">
              <a:rPr lang="en-US" smtClean="0"/>
              <a:t>11/21/17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EF358DB-2BA0-EC49-A8D2-B1770F068780}" type="datetime1">
              <a:rPr lang="en-US" smtClean="0"/>
              <a:t>11/21/17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</a:t>
            </a:r>
            <a:r>
              <a:rPr lang="en-US" dirty="0" smtClean="0">
                <a:latin typeface="Arial" charset="0"/>
              </a:rPr>
              <a:t>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77330-2096-A64A-8F0E-4C5EE8E6CD4C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91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429E8-D839-3D42-97A9-C716A2AF2DB8}" type="datetime1">
              <a:rPr lang="en-US" smtClean="0">
                <a:latin typeface="Garamond" charset="0"/>
              </a:rPr>
              <a:t>11/21/17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7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2E2D09-EAC0-8747-A7E1-04A9A933BFE3}" type="datetime1">
              <a:rPr lang="en-US" smtClean="0">
                <a:latin typeface="Garamond" charset="0"/>
              </a:rPr>
              <a:t>11/21/17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5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Character and line I/</a:t>
            </a:r>
            <a:r>
              <a:rPr lang="en-US" sz="2800" dirty="0" smtClean="0">
                <a:latin typeface="Arial" charset="0"/>
              </a:rPr>
              <a:t>O (Monday, 11/27)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Enjoy your Thanksgiving break!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11/29</a:t>
            </a:r>
          </a:p>
          <a:p>
            <a:pPr lvl="1"/>
            <a:r>
              <a:rPr lang="en-US" dirty="0">
                <a:latin typeface="Arial" charset="0"/>
              </a:rPr>
              <a:t>Program 7 due today</a:t>
            </a:r>
          </a:p>
          <a:p>
            <a:pPr lvl="2"/>
            <a:r>
              <a:rPr lang="en-US" dirty="0">
                <a:latin typeface="Arial" charset="0"/>
              </a:rPr>
              <a:t>Programs submitted 11/21-11/26 “1 day late”</a:t>
            </a:r>
          </a:p>
          <a:p>
            <a:pPr lvl="2"/>
            <a:r>
              <a:rPr lang="en-US" dirty="0">
                <a:latin typeface="Arial" charset="0"/>
              </a:rPr>
              <a:t>Late penalties begin increasing again on 11/27</a:t>
            </a:r>
          </a:p>
          <a:p>
            <a:pPr lvl="1"/>
            <a:r>
              <a:rPr lang="en-US" dirty="0">
                <a:latin typeface="Arial" charset="0"/>
              </a:rPr>
              <a:t>Program 8 to be posted; due 12/4</a:t>
            </a:r>
          </a:p>
          <a:p>
            <a:pPr lvl="2">
              <a:defRPr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C88FEC6B-44B0-5E44-88CE-5639699098FC}" type="datetime1">
              <a:rPr lang="en-US" sz="1200" smtClean="0"/>
              <a:t>11/21/17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13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11/29</a:t>
            </a:r>
          </a:p>
          <a:p>
            <a:pPr lvl="1"/>
            <a:r>
              <a:rPr lang="en-US" dirty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due today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Programs submitted 11/21-11/26 “1 day late”</a:t>
            </a:r>
          </a:p>
          <a:p>
            <a:pPr lvl="2"/>
            <a:r>
              <a:rPr lang="en-US" dirty="0">
                <a:latin typeface="Arial" charset="0"/>
              </a:rPr>
              <a:t>Late penalties begin increasing again on 11/</a:t>
            </a:r>
            <a:r>
              <a:rPr lang="en-US" dirty="0" smtClean="0">
                <a:latin typeface="Arial" charset="0"/>
              </a:rPr>
              <a:t>27</a:t>
            </a:r>
          </a:p>
          <a:p>
            <a:pPr lvl="1"/>
            <a:r>
              <a:rPr lang="en-US" dirty="0" smtClean="0">
                <a:latin typeface="Arial" charset="0"/>
              </a:rPr>
              <a:t>Program 8 to be posted; due 12/4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File I/O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FCA55D-37E3-9348-A899-6D53FB706E24}" type="datetime1">
              <a:rPr lang="en-US" sz="1200" smtClean="0"/>
              <a:t>11/21/17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2A664C-A15A-4D41-8E35-427BEECCBB42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41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4A7B76-6C12-AA4B-B493-9D3C55B61B50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9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80189C-C2F8-934C-9441-53FC079A4AB2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7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47276C-B019-B04C-A55E-FCBD9B46CF56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9AF8A3-8D1B-0345-9084-ECF5CE36857C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5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800F4F-F7A9-6C41-85F0-4BB4A5F9B2CD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1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43C1D8-7B97-4642-9F89-F810E37496BC}" type="datetime1">
              <a:rPr lang="en-US" sz="1200" smtClean="0">
                <a:latin typeface="Garamond" charset="0"/>
              </a:rPr>
              <a:t>11/21/17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75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8743</TotalTime>
  <Words>794</Words>
  <Application>Microsoft Macintosh PowerPoint</Application>
  <PresentationFormat>On-screen Show (4:3)</PresentationFormat>
  <Paragraphs>184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File information</vt:lpstr>
      <vt:lpstr>File i/o function calls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1744</cp:revision>
  <dcterms:created xsi:type="dcterms:W3CDTF">2006-04-03T05:03:01Z</dcterms:created>
  <dcterms:modified xsi:type="dcterms:W3CDTF">2017-11-21T21:15:30Z</dcterms:modified>
</cp:coreProperties>
</file>