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10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F96A-7D29-9C4B-9B64-358E682FD9C4}" type="datetime1">
              <a:rPr lang="en-US" smtClean="0"/>
              <a:t>10/24/17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4E56-C7AA-E249-BBB2-2D1B78BEB316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6B58B-D72D-3246-9B19-44CF553171D2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0DED-A2D5-4946-8AC0-46491DFEA996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9096F-7117-D840-8889-294E8FC0ABCD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6692-AC8E-8C4E-A35F-2D304AD49C18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070D2-AAC0-F447-9BDB-BB7A4C663A22}" type="datetime1">
              <a:rPr lang="en-US" smtClean="0"/>
              <a:t>10/24/17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2D9A-A6BA-F446-B1FF-B5BFEE5A905B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0BF44-2DC8-7845-B0C6-846AEA4A963A}" type="datetime1">
              <a:rPr lang="en-US" smtClean="0"/>
              <a:t>10/24/17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C87D-477C-054F-827D-11E559B74A11}" type="datetime1">
              <a:rPr lang="en-US" smtClean="0"/>
              <a:t>10/24/17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5B484-2946-C644-9B31-2EFAD7DAC9EC}" type="datetime1">
              <a:rPr lang="en-US" smtClean="0"/>
              <a:t>10/24/17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ACFC-7F37-1F4A-B5B6-F9EECC545B3A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9657F-67F3-4248-9DCE-5A39E5FF4906}" type="datetime1">
              <a:rPr lang="en-US" smtClean="0"/>
              <a:t>10/24/17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2EEA9B19-727F-FA40-98E4-1066CD6422E4}" type="datetime1">
              <a:rPr lang="en-US" smtClean="0"/>
              <a:t>10/24/17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20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909569-6BAC-C04D-B44E-DED2509EBE5C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71BB93-1D8F-8D42-B278-803CEEA2E917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E99D92-17DE-F74D-8E82-7B684C870E58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0C7898-D689-064F-AC5B-47F6F2ACDD88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0844C-823E-B24A-A311-7E9EBEAC39A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58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270781-7BBE-7647-9CA0-75A88644BC60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4C1308-30D9-3C41-AC1B-3FCF6D5F635B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08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2C4DCC-032F-F74C-A72B-3DC9DFC43733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576A5B-52D7-B24E-83CE-C2297B4CC181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3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98527F-6AD5-784A-A15C-EFF6B4288A16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C266F7-0BCA-8D4A-8654-5118F0F9761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1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1425A0-2560-F845-B349-A1A449871EA4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178C3D-8353-0746-9DE3-A499EBF77FEC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1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Arrays </a:t>
            </a:r>
            <a:r>
              <a:rPr lang="en-US" dirty="0">
                <a:latin typeface="Arial" charset="0"/>
              </a:rPr>
              <a:t>and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3/22</a:t>
            </a:r>
          </a:p>
          <a:p>
            <a:pPr lvl="1"/>
            <a:r>
              <a:rPr lang="en-US" dirty="0">
                <a:latin typeface="Arial" charset="0"/>
              </a:rPr>
              <a:t>No Thursday office hours for Dr. </a:t>
            </a:r>
            <a:r>
              <a:rPr lang="en-US">
                <a:latin typeface="Arial" charset="0"/>
              </a:rPr>
              <a:t>Geiger this week</a:t>
            </a:r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976ADA-1754-294A-9C5B-1C3EA4A4078E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5 due today</a:t>
            </a:r>
          </a:p>
          <a:p>
            <a:pPr lvl="1"/>
            <a:r>
              <a:rPr lang="en-US" dirty="0" smtClean="0">
                <a:latin typeface="Arial" charset="0"/>
              </a:rPr>
              <a:t>Program 6 to be posted; due 11/3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One-dimensional </a:t>
            </a:r>
            <a:r>
              <a:rPr lang="en-US" dirty="0" smtClean="0">
                <a:latin typeface="Arial" charset="0"/>
              </a:rPr>
              <a:t>arrays</a:t>
            </a:r>
          </a:p>
          <a:p>
            <a:pPr lvl="1"/>
            <a:r>
              <a:rPr lang="en-US" dirty="0" smtClean="0">
                <a:latin typeface="Arial" charset="0"/>
              </a:rPr>
              <a:t>Two-dimensional arrays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6ECBCA-B5B1-2E47-B5EF-3404392C504B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		28C4 (int)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q		28C8 (float)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99BA0-AAA5-424F-A59D-03E90203B31E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06F1CA-8430-964A-B642-7C3AF008AEAD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8CC536-42B7-3E4B-AA45-EDF00F5E8C6E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41676-89B5-0F43-9CD4-C1CB6BB62203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BD65E6-11C8-864F-8F02-A95CCBB1DDB4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D3BA11-48EF-C04E-8A10-C2902B70D5A4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9A2A46-D38A-4E48-8E43-C6FAEF2B2E28}" type="datetime1">
              <a:rPr lang="en-US" sz="1200" smtClean="0">
                <a:latin typeface="Garamond" charset="0"/>
              </a:rPr>
              <a:t>10/24/17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12865</TotalTime>
  <Words>1040</Words>
  <Application>Microsoft Macintosh PowerPoint</Application>
  <PresentationFormat>On-screen Show (4:3)</PresentationFormat>
  <Paragraphs>322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Review of scalar variables</vt:lpstr>
      <vt:lpstr>Intro to Arrays</vt:lpstr>
      <vt:lpstr>Declaring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Two-dimensional arrays</vt:lpstr>
      <vt:lpstr>Initializing 2D arrays</vt:lpstr>
      <vt:lpstr>2D arrays and loops</vt:lpstr>
      <vt:lpstr>Example: Working with 2-D arrays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1645</cp:revision>
  <dcterms:created xsi:type="dcterms:W3CDTF">2006-04-03T05:03:01Z</dcterms:created>
  <dcterms:modified xsi:type="dcterms:W3CDTF">2017-10-24T14:46:50Z</dcterms:modified>
</cp:coreProperties>
</file>