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522" r:id="rId4"/>
    <p:sldId id="523" r:id="rId5"/>
    <p:sldId id="528" r:id="rId6"/>
    <p:sldId id="529" r:id="rId7"/>
    <p:sldId id="530" r:id="rId8"/>
    <p:sldId id="524" r:id="rId9"/>
    <p:sldId id="525" r:id="rId10"/>
    <p:sldId id="526" r:id="rId11"/>
    <p:sldId id="527" r:id="rId12"/>
    <p:sldId id="4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51144B19-F7EF-F941-95DD-04DCBDF2B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6C5FA6E-A273-A246-9F44-450773140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10F136-ED3D-5F49-B8A4-27849A57916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77F714-FF08-FC48-88F4-75E9E381CEA3}" type="datetime1">
              <a:rPr lang="en-US" smtClean="0"/>
              <a:t>10/22/17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E044-516C-D649-8367-F9A8F39DB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3CA7-16A7-084D-906C-540CF1D30935}" type="datetime1">
              <a:rPr lang="en-US" smtClean="0"/>
              <a:t>10/22/17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0CE46-0D67-E344-B0BC-B02AC52A4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5B347-0019-764C-8006-CD52F328218F}" type="datetime1">
              <a:rPr lang="en-US" smtClean="0"/>
              <a:t>10/22/17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748B0-DB21-6840-A101-3077AB886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B9F86-B6C6-FE49-A553-23DB0ADAEBF6}" type="datetime1">
              <a:rPr lang="en-US" smtClean="0"/>
              <a:t>10/22/17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3AA17-1CA3-7445-AEF2-2ED5E21D8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6223D-DA8D-DF4B-AEC0-37B931DE5C9D}" type="datetime1">
              <a:rPr lang="en-US" smtClean="0"/>
              <a:t>10/22/17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5ECEE-1A7B-E444-BF38-2B0F7623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F577E-E887-D746-97EE-3D9E404E1F5D}" type="datetime1">
              <a:rPr lang="en-US" smtClean="0"/>
              <a:t>10/22/17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16A2-92D6-C641-A231-BA3D02034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A12E0-0FED-794F-BD5C-F9EAB51794F5}" type="datetime1">
              <a:rPr lang="en-US" smtClean="0"/>
              <a:t>10/22/17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9F8-01E0-8B45-B648-78B2B32F0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6BC0A-AB29-3C4B-9C5C-23A16BCC6E7A}" type="datetime1">
              <a:rPr lang="en-US" smtClean="0"/>
              <a:t>10/22/17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824D-3E41-214A-BFC5-98B2A3D2F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354EB-26C1-344C-ADFE-79B9125806CA}" type="datetime1">
              <a:rPr lang="en-US" smtClean="0"/>
              <a:t>10/22/17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4AD78-FFCB-5D4D-8BBE-57F87B65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A3A62-DB68-084E-85C4-28EC403C4BE0}" type="datetime1">
              <a:rPr lang="en-US" smtClean="0"/>
              <a:t>10/22/17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D6DE-D771-7F47-85AC-127211252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9335F-D4DE-1648-B1B9-296859AF6132}" type="datetime1">
              <a:rPr lang="en-US" smtClean="0"/>
              <a:t>10/22/17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BBA2-2FE3-C441-8505-E5884877D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7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D8722-B777-D24F-9D6E-B8F40DFCCEAF}" type="datetime1">
              <a:rPr lang="en-US" smtClean="0"/>
              <a:t>10/22/17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4B8DA-044D-D246-A7E0-8056A20B8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47A35-6F5C-B84F-BD30-7C94950BD5E0}" type="datetime1">
              <a:rPr lang="en-US" smtClean="0"/>
              <a:t>10/22/17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66986-CAE1-6548-9EAC-DD140650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D6CF5856-7375-2B42-96EF-41DC692A3C72}" type="datetime1">
              <a:rPr lang="en-US" smtClean="0"/>
              <a:t>10/22/17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590E4BC0-E10B-954D-AC90-E5D4A3FF0A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  <p:sldLayoutId id="2147484713" r:id="rId12"/>
    <p:sldLayoutId id="214748471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When to use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Find a particular step or series of steps being repeated in your code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code is exactly the same, you need no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one or more values change, but actual calculations are the same, values can be function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function modifies: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1 variable: just return it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2+ variables: use pointer argument(s)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Reassess change example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Steps for creating change are extremely similar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What changes each time?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How should we use those values in a function?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Inputs, outputs, variables … ?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FA8D5D-B8DD-0142-B4CF-0287F2C1C3C5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54855-ACFD-634F-85E5-3E5F9E86B7D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5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Overall flowchart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208B60-E015-A64A-BD69-2674FA894F11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49ED4E-EC5A-3845-8B78-8858C2AF9AD6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020763"/>
            <a:ext cx="662305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60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10/25</a:t>
            </a:r>
          </a:p>
          <a:p>
            <a:pPr lvl="1"/>
            <a:r>
              <a:rPr lang="en-US">
                <a:latin typeface="Arial" charset="0"/>
              </a:rPr>
              <a:t>Advising period starts today—make an appointment to meet your advisor!</a:t>
            </a:r>
            <a:endParaRPr lang="en-US" dirty="0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6CE473-1908-F843-B4FD-AD13480F1EB2}" type="datetime1">
              <a:rPr lang="en-US" sz="1200" smtClean="0">
                <a:latin typeface="Garamond" charset="0"/>
                <a:cs typeface="Arial" charset="0"/>
              </a:rPr>
              <a:t>10/22/17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B8F52-24D7-4E46-97F3-152BD5B20182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due 10/</a:t>
            </a:r>
            <a:r>
              <a:rPr lang="en-US" dirty="0" smtClean="0">
                <a:latin typeface="Arial" charset="0"/>
              </a:rPr>
              <a:t>25</a:t>
            </a:r>
          </a:p>
          <a:p>
            <a:pPr lvl="1"/>
            <a:r>
              <a:rPr lang="en-US" dirty="0" smtClean="0">
                <a:latin typeface="Arial" charset="0"/>
              </a:rPr>
              <a:t>Advising period starts today—make an appointment to meet your advisor!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57DD36-1D7C-4242-80A8-78070C90B354}" type="datetime1">
              <a:rPr lang="en-US" sz="1200" smtClean="0">
                <a:latin typeface="Garamond" charset="0"/>
                <a:cs typeface="Arial" charset="0"/>
              </a:rPr>
              <a:t>10/22/17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B0AA06-B8E1-CF4B-A472-2DD0F2900089}" type="slidenum">
              <a:rPr lang="en-US" sz="1200">
                <a:latin typeface="Garamond" charset="0"/>
                <a:cs typeface="Arial" charset="0"/>
              </a:rPr>
              <a:pPr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7A4668-E182-0D4A-93CD-4D8768BA6611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9BC71C-8715-1746-9BCB-59DFF172AC59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 arguments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Functions can only return one value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>
                <a:latin typeface="Arial" charset="0"/>
              </a:rPr>
              <a:t> hold copy of value from calling function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address </a:t>
            </a:r>
            <a:r>
              <a:rPr lang="en-US">
                <a:latin typeface="Arial" charset="0"/>
              </a:rPr>
              <a:t>hold location of variable in calling function</a:t>
            </a:r>
          </a:p>
          <a:p>
            <a:pPr lvl="1"/>
            <a:r>
              <a:rPr lang="en-US">
                <a:latin typeface="Arial" charset="0"/>
              </a:rPr>
              <a:t>Argument type is pointer (e.g.,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*ptr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Allows function to change multiple values outside its scope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Dereference pointer</a:t>
            </a:r>
            <a:r>
              <a:rPr lang="en-US">
                <a:latin typeface="Arial" charset="0"/>
              </a:rPr>
              <a:t> to access “value being pointed to”: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*ptr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4667DB-DF9D-014B-8507-993D7C441B7E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14350D-24E9-3041-BBB6-14A2DF8C80A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D86418-BA68-614B-84A4-AD5046227115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1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0E05A-64F2-E94E-98EB-CEDBAF1B9F8A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16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8C47DB-CA52-3340-A73B-5C974CD522C9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3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PE3: Change problem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 any amount of change under $2.00, determine and print out the minimum number of coins required to make that amount of change.  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" charset="0"/>
              </a:rPr>
              <a:t>Available coins are Halves (half dollars), Quarters, Dimes, Nickels, and Pennies.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E70DC1-5513-D34D-B217-82E89E2E25E2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BD195A-77B2-1341-8BDF-B6D2EE71C370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26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sz="half" idx="2"/>
          </p:nvPr>
        </p:nvSpPr>
        <p:spPr>
          <a:xfrm>
            <a:off x="3352800" y="1143000"/>
            <a:ext cx="5791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Treat change amount as integer (nCents)</a:t>
            </a:r>
          </a:p>
          <a:p>
            <a:pPr lvl="1"/>
            <a:r>
              <a:rPr lang="en-US">
                <a:latin typeface="Arial" charset="0"/>
              </a:rPr>
              <a:t>Can now use division &amp; modulus</a:t>
            </a:r>
          </a:p>
          <a:p>
            <a:r>
              <a:rPr lang="en-US">
                <a:latin typeface="Arial" charset="0"/>
              </a:rPr>
              <a:t>nCents = # pennies after previous four coin types have been taken out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1F7136-6C11-834B-A87E-AAB34716AC96}" type="datetime1">
              <a:rPr lang="en-US" sz="1200" smtClean="0">
                <a:latin typeface="Garamond" charset="0"/>
              </a:rPr>
              <a:t>10/22/17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00D6E6-E5E4-6B42-AF51-C296CA11D0F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876300"/>
            <a:ext cx="2771775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13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8120</TotalTime>
  <Words>563</Words>
  <Application>Microsoft Macintosh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Review: pointers</vt:lpstr>
      <vt:lpstr>Review: pointer arguments</vt:lpstr>
      <vt:lpstr>Example: writing functions with pointers</vt:lpstr>
      <vt:lpstr>Example solution</vt:lpstr>
      <vt:lpstr>Example solution (cont.)</vt:lpstr>
      <vt:lpstr>PE3: Change problem</vt:lpstr>
      <vt:lpstr>Flowchart</vt:lpstr>
      <vt:lpstr>When to use functions</vt:lpstr>
      <vt:lpstr>Overall flowchart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1621</cp:revision>
  <dcterms:created xsi:type="dcterms:W3CDTF">2006-04-03T05:03:01Z</dcterms:created>
  <dcterms:modified xsi:type="dcterms:W3CDTF">2017-10-22T17:50:17Z</dcterms:modified>
</cp:coreProperties>
</file>