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526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58DA7-6D4D-6048-A3E2-1355566E2E85}" type="datetime1">
              <a:rPr lang="en-US" smtClean="0"/>
              <a:t>10/19/17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BFD6-2A6E-7544-8AD4-2822875693CF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A24B-52B1-2C4A-BD88-BBE84841BCFB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5AA43-B22E-2B46-BC32-38E92DA666F8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7F2C-A418-8849-9631-8FE8CB7CF6E8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B19F-89FC-8D42-8A51-611AFAF87746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B3B8-0F9B-A24D-89ED-F66CA512D131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E1A4-C15A-734B-B678-97709D10B508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F7A1E-534F-1B41-AD70-21AD12411F60}" type="datetime1">
              <a:rPr lang="en-US" smtClean="0"/>
              <a:t>10/19/17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85856-C7D0-724A-972A-9E1F07A70C01}" type="datetime1">
              <a:rPr lang="en-US" smtClean="0"/>
              <a:t>10/19/17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3152-F7D8-794A-A4F7-F161FA412A44}" type="datetime1">
              <a:rPr lang="en-US" smtClean="0"/>
              <a:t>10/19/17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54E1-6A06-9048-966F-A3BB2747AEC1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A2DE6-C9A9-2842-BBA4-6162229EF47A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A3F75CD-46DB-7A42-A7E6-3D98CC75BED0}" type="datetime1">
              <a:rPr lang="en-US" smtClean="0"/>
              <a:t>10/19/17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Pointers and pointer arguments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E4401C-D519-DB45-9D70-C85DC9610AF1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51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559003-3F4E-9946-BB5A-26D2286625D0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5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EB6E3-7BA1-2C44-BA56-85B9054CE656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67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1821A-B247-0340-B122-5FEFAEC22A9E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4538E5-3615-D744-B89E-3003E1D31A82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0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5F0C64-F298-634B-B7B2-A941E31C40CF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7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AF1877-C676-3E48-A7E3-FFC4A4BF2963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26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B47859-F0E8-6A47-9622-D99022856347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7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Finish pointers (if necessary)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>
                <a:latin typeface="Arial" charset="0"/>
              </a:rPr>
              <a:t>5 </a:t>
            </a:r>
            <a:r>
              <a:rPr lang="en-US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10/25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D10A81-5790-9F4D-95B0-473202240C19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due </a:t>
            </a:r>
            <a:r>
              <a:rPr lang="en-US" dirty="0">
                <a:latin typeface="Arial" charset="0"/>
              </a:rPr>
              <a:t>10/25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</a:p>
          <a:p>
            <a:pPr lvl="1"/>
            <a:r>
              <a:rPr lang="en-US" dirty="0" smtClean="0">
                <a:latin typeface="Arial" charset="0"/>
              </a:rPr>
              <a:t>Pointer arguments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C6BC1A-E792-4D42-B0FD-922D5FE40B0E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6E794E-C957-1040-A6A2-C3AFDEB77FE0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9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2B292E-8573-A84D-91DE-52A0B2827515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751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 smtClean="0">
                <a:latin typeface="Courier New" charset="0"/>
                <a:cs typeface="Courier New" charset="0"/>
              </a:rPr>
              <a:t>addr_y</a:t>
            </a:r>
            <a:r>
              <a:rPr lang="en-US" b="1" dirty="0" smtClean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</a:t>
            </a:r>
            <a:r>
              <a:rPr lang="en-US" dirty="0" smtClean="0">
                <a:latin typeface="Arial" charset="0"/>
                <a:cs typeface="Courier New" charset="0"/>
              </a:rPr>
              <a:t>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result1;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result1 </a:t>
            </a:r>
            <a:r>
              <a:rPr lang="en-US" b="1" dirty="0">
                <a:latin typeface="Courier New" charset="0"/>
                <a:cs typeface="Courier New" charset="0"/>
              </a:rPr>
              <a:t>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D0A61F-8E2B-9D48-8C5D-323FDB1D40FA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4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9BEF21-CDFA-2342-9A1E-1E0A25728E94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59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C1F33F-B473-6B4E-A553-71556BF3BAEB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10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08A9CA-254A-E64B-B178-63945E223DA1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8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258972-8718-1E4F-9C02-64ACE4F4B5E4}" type="datetime1">
              <a:rPr lang="en-US" sz="1200" smtClean="0">
                <a:latin typeface="Garamond" charset="0"/>
                <a:cs typeface="Arial" charset="0"/>
              </a:rPr>
              <a:t>10/19/17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86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8345</TotalTime>
  <Words>943</Words>
  <Application>Microsoft Macintosh PowerPoint</Application>
  <PresentationFormat>On-screen Show (4:3)</PresentationFormat>
  <Paragraphs>325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1633</cp:revision>
  <dcterms:created xsi:type="dcterms:W3CDTF">2006-04-03T05:03:01Z</dcterms:created>
  <dcterms:modified xsi:type="dcterms:W3CDTF">2017-10-19T18:55:04Z</dcterms:modified>
</cp:coreProperties>
</file>