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422" r:id="rId3"/>
    <p:sldId id="523" r:id="rId4"/>
    <p:sldId id="524" r:id="rId5"/>
    <p:sldId id="525" r:id="rId6"/>
    <p:sldId id="519" r:id="rId7"/>
    <p:sldId id="520" r:id="rId8"/>
    <p:sldId id="521" r:id="rId9"/>
    <p:sldId id="522" r:id="rId10"/>
    <p:sldId id="447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978633C-2812-AF4D-9F5F-329FCF04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62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56DCEA7-EB52-8D45-B0D5-8A2BCF1BB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5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A99094-D6C5-9D49-A78C-6A3000344D2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745C4-BABD-0346-B413-ABD1455FC491}" type="datetime1">
              <a:rPr lang="en-US" smtClean="0"/>
              <a:t>10/19/17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6919-4BC3-2A47-88AD-1FC39EA40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3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6212-03E1-D341-BA40-7348F2F4798C}" type="datetime1">
              <a:rPr lang="en-US" smtClean="0"/>
              <a:t>10/19/17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6A0A-9ECB-D04E-B05D-F236A1BA3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F0EED-0990-444D-A1EB-C397B63D6BD3}" type="datetime1">
              <a:rPr lang="en-US" smtClean="0"/>
              <a:t>10/19/17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ADF6-9CB4-4F4D-BE4E-4FE70315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4834F-11F7-6648-8468-7116861D6C67}" type="datetime1">
              <a:rPr lang="en-US" smtClean="0"/>
              <a:t>10/19/17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3947D-4DA8-C946-9094-871581B23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7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4A51B-D2F7-2743-BDE0-F040DB849915}" type="datetime1">
              <a:rPr lang="en-US" smtClean="0"/>
              <a:t>10/19/17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1F23F-0D07-134F-866B-B75AF136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E16AC-B9A6-2041-B1A8-4E777EF4EBEC}" type="datetime1">
              <a:rPr lang="en-US" smtClean="0"/>
              <a:t>10/19/17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77B84-F749-3C45-A1F7-9DA5F851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83FF6-F9C4-3749-AE5C-3D58EB2C3B15}" type="datetime1">
              <a:rPr lang="en-US" smtClean="0"/>
              <a:t>10/19/17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14C9-A367-014B-B764-61D5AD5B4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236A5-3C30-1E4B-8803-F11F96DCA0A5}" type="datetime1">
              <a:rPr lang="en-US" smtClean="0"/>
              <a:t>10/19/17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E6CFA-3B45-4342-A3C3-F3E850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0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D4854-D39C-7541-B92A-45769A815825}" type="datetime1">
              <a:rPr lang="en-US" smtClean="0"/>
              <a:t>10/19/17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3C9B-1AD7-6C49-80A5-78509173C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40868-147E-0D48-8DA9-688F117003C3}" type="datetime1">
              <a:rPr lang="en-US" smtClean="0"/>
              <a:t>10/19/17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68EF-7916-7049-8FA1-2ADAD8C73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8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AA53-7D00-004D-991C-AE946B558DCE}" type="datetime1">
              <a:rPr lang="en-US" smtClean="0"/>
              <a:t>10/19/17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8213-BC49-434F-B53A-118950A2F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EA266-A9B2-DA48-B89C-F0DA9AA90C8D}" type="datetime1">
              <a:rPr lang="en-US" smtClean="0"/>
              <a:t>10/19/17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536B3-A8D9-EB47-8EA3-04E17D66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41805-4B34-404C-8581-7C9E1D5DBEC5}" type="datetime1">
              <a:rPr lang="en-US" smtClean="0"/>
              <a:t>10/19/17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210BB-4292-A245-86A6-3FE7A0285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2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0A102A7A-1AA9-7641-B15D-C71FB08E8BC5}" type="datetime1">
              <a:rPr lang="en-US" smtClean="0"/>
              <a:t>10/19/17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490A41D0-8994-D54B-B17B-96F2F68AB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  <p:sldLayoutId id="2147484699" r:id="rId12"/>
    <p:sldLayoutId id="214748470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17: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More function examples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smtClean="0">
                <a:latin typeface="Arial" charset="0"/>
              </a:rPr>
              <a:t>Pointers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3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10/20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5 to be posted; due 10/25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83A64A-6A8A-A244-A49E-B6A7D3ECD433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786FF6-CB58-D24D-88A8-2536B12589EF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</a:t>
            </a:r>
            <a:r>
              <a:rPr lang="en-US" dirty="0" smtClean="0">
                <a:latin typeface="Arial" charset="0"/>
              </a:rPr>
              <a:t>reminders</a:t>
            </a:r>
          </a:p>
          <a:p>
            <a:pPr lvl="1"/>
            <a:r>
              <a:rPr lang="en-US" dirty="0">
                <a:latin typeface="Arial" charset="0"/>
              </a:rPr>
              <a:t>Program 3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10/20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5 to be posted; due 10/25</a:t>
            </a: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Functions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More function </a:t>
            </a:r>
            <a:r>
              <a:rPr lang="en-US" dirty="0" smtClean="0">
                <a:latin typeface="Arial" charset="0"/>
              </a:rPr>
              <a:t>examples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DE96D7-08D2-BB46-BE37-E56D8C9398FE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E4F1E5-9DBB-0F48-8A00-2E01B860F02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Used to break programs into smaller pieces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Useful when code sequences repeated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Functions have: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An optional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return value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 name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Optional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arguments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Must be </a:t>
            </a:r>
            <a:r>
              <a:rPr lang="en-US" sz="2600" dirty="0">
                <a:solidFill>
                  <a:srgbClr val="0000FF"/>
                </a:solidFill>
                <a:latin typeface="Arial" charset="0"/>
              </a:rPr>
              <a:t>prototyped</a:t>
            </a:r>
            <a:r>
              <a:rPr lang="en-US" sz="2600" dirty="0">
                <a:latin typeface="Arial" charset="0"/>
              </a:rPr>
              <a:t> or written completely prior to </a:t>
            </a:r>
            <a:r>
              <a:rPr lang="en-US" sz="2600" dirty="0" smtClean="0">
                <a:latin typeface="Arial" charset="0"/>
              </a:rPr>
              <a:t>use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Preferred method: prototypes in header file, function definitions in one source file, main function in separate source file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We’ve discussed arguments passed by value: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Copy of </a:t>
            </a:r>
            <a:r>
              <a:rPr lang="en-US" sz="2200" dirty="0">
                <a:latin typeface="Arial" charset="0"/>
              </a:rPr>
              <a:t>argument is sent to function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Arguments cannot be modified outside </a:t>
            </a:r>
            <a:r>
              <a:rPr lang="en-US" sz="2300" dirty="0" smtClean="0">
                <a:latin typeface="Arial" charset="0"/>
              </a:rPr>
              <a:t>function</a:t>
            </a:r>
            <a:endParaRPr lang="en-US" sz="2300" dirty="0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BC08B3F-D337-554C-8D54-2412FF25EE64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28C69D-21A6-5B44-AF49-96401AB28077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8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b);</a:t>
            </a:r>
          </a:p>
          <a:p>
            <a:pPr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result1 = f(x,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result2 = f(y,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result3 = f(result1, 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b="1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33795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f(int a, int b)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{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i;	// Loop index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r = 0;	// Result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nn-NO" sz="1600" b="1">
                <a:latin typeface="Courier New" charset="0"/>
                <a:cs typeface="Courier New" charset="0"/>
              </a:rPr>
              <a:t>for (i = 0; i &lt; a; i++)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	r += b;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return r;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319A15-85B1-034C-9216-92FA93D79BCB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EB141-A86C-F241-8E72-91B6A36936D9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9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481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x = 1, y =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1: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2: 4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3: 8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2017AF-A0AB-994A-A4B7-B6F36A816BF9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A361E-4BDF-E24D-ABF1-3B82583BC0D8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06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Writing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Write a function that:</a:t>
            </a:r>
          </a:p>
          <a:p>
            <a:pPr lvl="1"/>
            <a:r>
              <a:rPr lang="en-US" dirty="0" smtClean="0">
                <a:latin typeface="Arial" charset="0"/>
              </a:rPr>
              <a:t>Takes an </a:t>
            </a:r>
            <a:r>
              <a:rPr lang="en-US" u="sng" dirty="0" smtClean="0">
                <a:latin typeface="Arial" charset="0"/>
              </a:rPr>
              <a:t>integer</a:t>
            </a:r>
            <a:r>
              <a:rPr lang="en-US" dirty="0" smtClean="0">
                <a:latin typeface="Arial" charset="0"/>
              </a:rPr>
              <a:t>, length, as an argument and prints a series of “length” dashes on a single line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Reads </a:t>
            </a:r>
            <a:r>
              <a:rPr lang="en-US" dirty="0">
                <a:latin typeface="Arial" charset="0"/>
              </a:rPr>
              <a:t>an </a:t>
            </a:r>
            <a:r>
              <a:rPr lang="en-US" u="sng" dirty="0">
                <a:latin typeface="Arial" charset="0"/>
              </a:rPr>
              <a:t>integer</a:t>
            </a:r>
            <a:r>
              <a:rPr lang="en-US" dirty="0">
                <a:latin typeface="Arial" charset="0"/>
              </a:rPr>
              <a:t> value from the console input and returns 1 if the value is even, 0 if it’s odd</a:t>
            </a:r>
          </a:p>
          <a:p>
            <a:pPr lvl="1"/>
            <a:r>
              <a:rPr lang="en-US" dirty="0">
                <a:latin typeface="Arial" charset="0"/>
              </a:rPr>
              <a:t>Takes four </a:t>
            </a:r>
            <a:r>
              <a:rPr lang="en-US" u="sng" dirty="0">
                <a:latin typeface="Arial" charset="0"/>
              </a:rPr>
              <a:t>double-precision</a:t>
            </a:r>
            <a:r>
              <a:rPr lang="en-US" dirty="0">
                <a:latin typeface="Arial" charset="0"/>
              </a:rPr>
              <a:t> numbers as arguments and returns their average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BF5F03-96D1-C74F-A9CA-D383F9D353B0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584C16-227E-F742-B88E-734FA6805BFD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Write a function that: </a:t>
            </a:r>
            <a:r>
              <a:rPr lang="en-US" dirty="0" smtClean="0">
                <a:latin typeface="Arial" charset="0"/>
              </a:rPr>
              <a:t>Takes an </a:t>
            </a:r>
            <a:r>
              <a:rPr lang="en-US" u="sng" dirty="0" smtClean="0">
                <a:latin typeface="Arial" charset="0"/>
              </a:rPr>
              <a:t>integer</a:t>
            </a:r>
            <a:r>
              <a:rPr lang="en-US" dirty="0" smtClean="0">
                <a:latin typeface="Arial" charset="0"/>
              </a:rPr>
              <a:t>, length, as an argument and prints a series of “length” dashes on a single line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void </a:t>
            </a:r>
            <a:r>
              <a:rPr lang="en-US" b="1" dirty="0" err="1">
                <a:latin typeface="Courier New" charset="0"/>
                <a:cs typeface="Courier New" charset="0"/>
              </a:rPr>
              <a:t>printLine</a:t>
            </a:r>
            <a:r>
              <a:rPr lang="en-US" b="1" dirty="0" smtClean="0">
                <a:latin typeface="Courier New" charset="0"/>
                <a:cs typeface="Courier New" charset="0"/>
              </a:rPr>
              <a:t>(</a:t>
            </a:r>
            <a:r>
              <a:rPr lang="en-US" b="1" dirty="0" err="1" smtClean="0">
                <a:latin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cs typeface="Courier New" charset="0"/>
              </a:rPr>
              <a:t> length) </a:t>
            </a:r>
            <a:r>
              <a:rPr lang="en-US" b="1" dirty="0">
                <a:latin typeface="Courier New" charset="0"/>
                <a:cs typeface="Courier New" charset="0"/>
              </a:rPr>
              <a:t>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for (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&lt; </a:t>
            </a:r>
            <a:r>
              <a:rPr lang="en-US" b="1" dirty="0" smtClean="0">
                <a:latin typeface="Courier New" charset="0"/>
                <a:cs typeface="Courier New" charset="0"/>
              </a:rPr>
              <a:t>length;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++)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	</a:t>
            </a:r>
            <a:r>
              <a:rPr lang="en-US" b="1" dirty="0" err="1">
                <a:latin typeface="Courier New" charset="0"/>
                <a:cs typeface="Courier New" charset="0"/>
              </a:rPr>
              <a:t>printf</a:t>
            </a:r>
            <a:r>
              <a:rPr lang="en-US" b="1" dirty="0">
                <a:latin typeface="Courier New" charset="0"/>
                <a:cs typeface="Courier New" charset="0"/>
              </a:rPr>
              <a:t>(</a:t>
            </a:r>
            <a:r>
              <a:rPr lang="ja-JP" altLang="en-US" b="1" dirty="0">
                <a:latin typeface="Courier New" charset="0"/>
                <a:cs typeface="Courier New" charset="0"/>
              </a:rPr>
              <a:t>“</a:t>
            </a:r>
            <a:r>
              <a:rPr lang="en-US" altLang="ja-JP" b="1" dirty="0">
                <a:latin typeface="Courier New" charset="0"/>
                <a:cs typeface="Courier New" charset="0"/>
              </a:rPr>
              <a:t>-</a:t>
            </a:r>
            <a:r>
              <a:rPr lang="ja-JP" altLang="en-US" b="1" dirty="0">
                <a:latin typeface="Courier New" charset="0"/>
                <a:cs typeface="Courier New" charset="0"/>
              </a:rPr>
              <a:t>”</a:t>
            </a:r>
            <a:r>
              <a:rPr lang="en-US" altLang="ja-JP" b="1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870428-EF0F-8146-B0C3-C8D80B945D16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40EDFB-CCAB-5846-AF4C-C5DE0290D5F2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(cont.)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400">
                <a:latin typeface="Arial" charset="0"/>
              </a:rPr>
              <a:t>Write a function that: reads an </a:t>
            </a:r>
            <a:r>
              <a:rPr lang="en-US" sz="2400" u="sng">
                <a:latin typeface="Arial" charset="0"/>
              </a:rPr>
              <a:t>integer</a:t>
            </a:r>
            <a:r>
              <a:rPr lang="en-US" sz="2400">
                <a:latin typeface="Arial" charset="0"/>
              </a:rPr>
              <a:t> value from the console input and returns 1 if the value is even, 0 if it</a:t>
            </a:r>
            <a:r>
              <a:rPr lang="ja-JP" altLang="en-US" sz="2400">
                <a:latin typeface="Arial" charset="0"/>
              </a:rPr>
              <a:t>’</a:t>
            </a:r>
            <a:r>
              <a:rPr lang="en-US" altLang="ja-JP" sz="2400">
                <a:latin typeface="Arial" charset="0"/>
              </a:rPr>
              <a:t>s odd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int checkEvenOdd()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scanf(</a:t>
            </a:r>
            <a:r>
              <a:rPr lang="ja-JP" altLang="en-US" sz="2800" b="1">
                <a:latin typeface="Courier New" charset="0"/>
                <a:cs typeface="Courier New" charset="0"/>
              </a:rPr>
              <a:t>“</a:t>
            </a:r>
            <a:r>
              <a:rPr lang="en-US" altLang="ja-JP" sz="2800" b="1">
                <a:latin typeface="Courier New" charset="0"/>
                <a:cs typeface="Courier New" charset="0"/>
              </a:rPr>
              <a:t>%d</a:t>
            </a:r>
            <a:r>
              <a:rPr lang="ja-JP" altLang="en-US" sz="2800" b="1">
                <a:latin typeface="Courier New" charset="0"/>
                <a:cs typeface="Courier New" charset="0"/>
              </a:rPr>
              <a:t>”</a:t>
            </a:r>
            <a:r>
              <a:rPr lang="en-US" altLang="ja-JP" sz="2800" b="1">
                <a:latin typeface="Courier New" charset="0"/>
                <a:cs typeface="Courier New" charset="0"/>
              </a:rPr>
              <a:t>, &amp;value);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if ((value % 2) == 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B6DAA8-821D-804B-A0E0-B95AEF9A9365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3CB1AC-8C64-F546-9AC7-257D01240E8C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Write a function that: takes four </a:t>
            </a:r>
            <a:r>
              <a:rPr lang="en-US" u="sng">
                <a:latin typeface="Arial" charset="0"/>
              </a:rPr>
              <a:t>double-precision</a:t>
            </a:r>
            <a:r>
              <a:rPr lang="en-US">
                <a:latin typeface="Arial" charset="0"/>
              </a:rPr>
              <a:t> numbers as arguments and returns their average</a:t>
            </a:r>
          </a:p>
          <a:p>
            <a:pPr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double avgFour(double a, double b,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		double c, double d)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return (a + b + c + d) / 4.0;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712F12-070A-2A41-B49F-7B43E717E3FC}" type="datetime1">
              <a:rPr lang="en-US" sz="1200" smtClean="0">
                <a:latin typeface="Garamond" charset="0"/>
              </a:rPr>
              <a:t>10/19/17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F0D360-0832-184B-B5A4-554EC371029C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8344</TotalTime>
  <Words>557</Words>
  <Application>Microsoft Macintosh PowerPoint</Application>
  <PresentationFormat>On-screen Show (4:3)</PresentationFormat>
  <Paragraphs>129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EECE.2160 ECE Application Programming</vt:lpstr>
      <vt:lpstr>Lecture outline</vt:lpstr>
      <vt:lpstr>Review: functions</vt:lpstr>
      <vt:lpstr>Example</vt:lpstr>
      <vt:lpstr>Example solution</vt:lpstr>
      <vt:lpstr>Example: Writing functions</vt:lpstr>
      <vt:lpstr>Example solutions</vt:lpstr>
      <vt:lpstr>Example solutions (cont.)</vt:lpstr>
      <vt:lpstr>Example solutions (cont)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1626</cp:revision>
  <dcterms:created xsi:type="dcterms:W3CDTF">2006-04-03T05:03:01Z</dcterms:created>
  <dcterms:modified xsi:type="dcterms:W3CDTF">2017-10-19T18:55:21Z</dcterms:modified>
</cp:coreProperties>
</file>