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390" r:id="rId5"/>
    <p:sldId id="263" r:id="rId6"/>
    <p:sldId id="328" r:id="rId7"/>
    <p:sldId id="264" r:id="rId8"/>
    <p:sldId id="346" r:id="rId9"/>
    <p:sldId id="347" r:id="rId10"/>
    <p:sldId id="391" r:id="rId11"/>
    <p:sldId id="290" r:id="rId12"/>
    <p:sldId id="267" r:id="rId13"/>
    <p:sldId id="329" r:id="rId14"/>
    <p:sldId id="388" r:id="rId15"/>
    <p:sldId id="389" r:id="rId16"/>
    <p:sldId id="386" r:id="rId17"/>
    <p:sldId id="387" r:id="rId18"/>
    <p:sldId id="38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22BC-3F13-D041-B7E7-53D345F3D506}" type="datetime1">
              <a:rPr lang="en-US" smtClean="0"/>
              <a:t>9/2/16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0B5AC-4C1F-BC48-8E9E-825342826844}" type="datetime1">
              <a:rPr lang="en-US" smtClean="0"/>
              <a:t>9/2/16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40AB6-D9F1-7F4C-8DDB-13DA33D45B67}" type="datetime1">
              <a:rPr lang="en-US" smtClean="0"/>
              <a:t>9/2/16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A0311-486A-EE4B-8667-B72E790F4B34}" type="datetime1">
              <a:rPr lang="en-US" smtClean="0"/>
              <a:t>9/2/16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49E88-F204-CF48-9256-C1FED9EE3C63}" type="datetime1">
              <a:rPr lang="en-US" smtClean="0"/>
              <a:t>9/2/16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177C3-D81E-3741-A84F-39E996C00AC0}" type="datetime1">
              <a:rPr lang="en-US" smtClean="0"/>
              <a:t>9/2/16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4A921-CD18-F748-876E-9D7B936434CD}" type="datetime1">
              <a:rPr lang="en-US" smtClean="0"/>
              <a:t>9/2/16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C2E33-3B9F-1F4C-86B8-731DA9EDE679}" type="datetime1">
              <a:rPr lang="en-US" smtClean="0"/>
              <a:t>9/2/16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2A380-89CA-8A4B-8697-6289D3F7530D}" type="datetime1">
              <a:rPr lang="en-US" smtClean="0"/>
              <a:t>9/2/16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2A9CF-B718-1340-B187-248523176641}" type="datetime1">
              <a:rPr lang="en-US" smtClean="0"/>
              <a:t>9/2/16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D3B3E-3CD8-4C4D-AC23-A81D295B31C3}" type="datetime1">
              <a:rPr lang="en-US" smtClean="0"/>
              <a:t>9/2/16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AE07D-08A0-6F42-8722-4AD6DB3DECDF}" type="datetime1">
              <a:rPr lang="en-US" smtClean="0"/>
              <a:t>9/2/16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A613D-EFF1-024E-AEF1-6A01C3079629}" type="datetime1">
              <a:rPr lang="en-US" smtClean="0"/>
              <a:t>9/2/16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0E50D42-73AC-8742-B23A-E48C40F82084}" type="datetime1">
              <a:rPr lang="en-US" smtClean="0"/>
              <a:t>9/2/16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C program 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7120-FCF2-F743-9D52-C4937A807088}" type="datetime1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293785-0979-1547-9313-725E8B87A760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60%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Friday, September 30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Wednesday, November 2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(during </a:t>
            </a:r>
            <a:r>
              <a:rPr lang="en-US" dirty="0" smtClean="0">
                <a:latin typeface="Arial" charset="0"/>
              </a:rPr>
              <a:t>finals; likely common for both sections)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BFEC7B-87CE-5740-A98A-7FED02254D85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Dynamic memory allocation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&amp; general input/output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Bitwise </a:t>
            </a:r>
            <a:r>
              <a:rPr lang="en-US" dirty="0" smtClean="0">
                <a:ea typeface="+mn-ea"/>
              </a:rPr>
              <a:t>operators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9AE60D-72DF-CA4A-8D7A-3212DE442EF5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DAEAFB-E4A5-1F4F-982F-D38EDF51EFC2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FBC53B-3939-B043-95A6-B6593F8E6C9E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1D1B64-D7BF-364C-96C1-5319E29D6CA3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3C0244-A9C2-7F43-8ABD-AEC43475DBEA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Data in C</a:t>
            </a:r>
          </a:p>
          <a:p>
            <a:pPr lvl="2"/>
            <a:r>
              <a:rPr lang="en-US" dirty="0" smtClean="0"/>
              <a:t>Data types</a:t>
            </a:r>
          </a:p>
          <a:p>
            <a:pPr lvl="2"/>
            <a:r>
              <a:rPr lang="en-US" dirty="0" smtClean="0"/>
              <a:t>Constants</a:t>
            </a:r>
          </a:p>
          <a:p>
            <a:pPr lvl="2"/>
            <a:r>
              <a:rPr lang="en-US" dirty="0" smtClean="0"/>
              <a:t>Variables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 smtClean="0"/>
              <a:t>Program 1 due </a:t>
            </a:r>
            <a:r>
              <a:rPr lang="en-US" dirty="0" smtClean="0"/>
              <a:t>Monday, 9/12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e-mail Dr. Geiger for shared </a:t>
            </a:r>
            <a:r>
              <a:rPr lang="en-US" sz="2400" dirty="0" err="1">
                <a:latin typeface="Arial" charset="0"/>
              </a:rPr>
              <a:t>Dropbox</a:t>
            </a:r>
            <a:r>
              <a:rPr lang="en-US" sz="2400" dirty="0">
                <a:latin typeface="Arial" charset="0"/>
              </a:rPr>
              <a:t> folder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30 points: complete simple C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17E7EE8-5A33-1F4C-9F04-26D2120514DE}" type="datetime1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Announcements/notes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</a:t>
            </a:r>
            <a:r>
              <a:rPr lang="en-US" sz="2400" dirty="0" smtClean="0">
                <a:latin typeface="Arial" charset="0"/>
              </a:rPr>
              <a:t>Monday, 9/12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points: e-mail Dr. Geiger for shared </a:t>
            </a:r>
            <a:r>
              <a:rPr lang="en-US" sz="2000" dirty="0" err="1" smtClean="0">
                <a:latin typeface="Arial" charset="0"/>
              </a:rPr>
              <a:t>Dropbox</a:t>
            </a:r>
            <a:r>
              <a:rPr lang="en-US" sz="2000" dirty="0" smtClean="0">
                <a:latin typeface="Arial" charset="0"/>
              </a:rPr>
              <a:t> folder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10 </a:t>
            </a:r>
            <a:r>
              <a:rPr lang="en-US" sz="2000" dirty="0">
                <a:latin typeface="Arial" charset="0"/>
              </a:rPr>
              <a:t>points: introduce yourself </a:t>
            </a:r>
            <a:r>
              <a:rPr lang="en-US" sz="2000" dirty="0" smtClean="0">
                <a:latin typeface="Arial" charset="0"/>
              </a:rPr>
              <a:t>to your instructor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30 points: complete simple C </a:t>
            </a:r>
            <a:r>
              <a:rPr lang="en-US" sz="2000" dirty="0" smtClean="0">
                <a:latin typeface="Arial" charset="0"/>
              </a:rPr>
              <a:t>program</a:t>
            </a: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overview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Instructor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materials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policies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Resources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outline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Introduction to C programming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Program development cycle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Basic program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5C5A6B-7EC5-394C-A286-0FA9C94292E7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D7B031-03F1-6941-8B4C-64F4518521AF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201: MWF 12-12: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305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202: MWF 1-1:50,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305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You are welcome to attend either lecture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Please go to your assigned section for exams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640602-31C2-2E44-8496-949B41312C0F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instructors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Michael_Geiger@uml.edu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Phone</a:t>
            </a:r>
            <a:r>
              <a:rPr lang="en-US" u="sng" dirty="0"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118A Perry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 9</a:t>
            </a:r>
            <a:r>
              <a:rPr lang="en-US" dirty="0" smtClean="0">
                <a:latin typeface="Arial" charset="0"/>
              </a:rPr>
              <a:t>-10:30, </a:t>
            </a:r>
            <a:r>
              <a:rPr lang="en-US" dirty="0">
                <a:latin typeface="Arial" charset="0"/>
              </a:rPr>
              <a:t>W </a:t>
            </a:r>
            <a:r>
              <a:rPr lang="en-US" dirty="0" smtClean="0">
                <a:latin typeface="Arial" charset="0"/>
              </a:rPr>
              <a:t>9-10:</a:t>
            </a:r>
            <a:r>
              <a:rPr lang="en-US" dirty="0">
                <a:latin typeface="Arial" charset="0"/>
              </a:rPr>
              <a:t>30,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1:30-3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 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Will </a:t>
            </a:r>
            <a:r>
              <a:rPr lang="en-US" dirty="0" smtClean="0">
                <a:latin typeface="Arial" charset="0"/>
              </a:rPr>
              <a:t>also be </a:t>
            </a:r>
            <a:r>
              <a:rPr lang="en-US" dirty="0">
                <a:latin typeface="Arial" charset="0"/>
              </a:rPr>
              <a:t>in office </a:t>
            </a:r>
            <a:r>
              <a:rPr lang="en-US" dirty="0" smtClean="0">
                <a:latin typeface="Arial" charset="0"/>
              </a:rPr>
              <a:t>MW 10:30-11:45, F 9-11:45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</a:t>
            </a:r>
            <a:r>
              <a:rPr lang="en-US" dirty="0" smtClean="0">
                <a:latin typeface="Arial" charset="0"/>
              </a:rPr>
              <a:t>appointment other days/times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Teaching assistants: 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Zhendong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Wang </a:t>
            </a:r>
            <a:endParaRPr lang="en-US" dirty="0" smtClean="0">
              <a:latin typeface="Arial" charset="0"/>
            </a:endParaRPr>
          </a:p>
          <a:p>
            <a:pPr marL="344487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(</a:t>
            </a: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Zhendong_Wang@student.uml.edu</a:t>
            </a:r>
            <a:r>
              <a:rPr lang="en-US" dirty="0" smtClean="0">
                <a:latin typeface="Arial" charset="0"/>
              </a:rPr>
              <a:t>)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Li Zhou (</a:t>
            </a: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Li_Zhou@student.uml.edu</a:t>
            </a:r>
            <a:r>
              <a:rPr lang="en-US" dirty="0" smtClean="0">
                <a:latin typeface="Arial" charset="0"/>
              </a:rPr>
              <a:t>)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Office </a:t>
            </a:r>
            <a:r>
              <a:rPr lang="en-US" dirty="0" smtClean="0">
                <a:latin typeface="Arial" charset="0"/>
              </a:rPr>
              <a:t>hours TBA—will be based on Doodle poll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7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3FA25F-2271-2E40-8DAF-D97F42B45E21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Textbook:</a:t>
            </a:r>
            <a:r>
              <a:rPr lang="en-US" dirty="0" smtClean="0">
                <a:ea typeface="+mn-ea"/>
              </a:rPr>
              <a:t>  K.N. King, </a:t>
            </a:r>
            <a:r>
              <a:rPr lang="en-US" i="1" dirty="0" smtClean="0">
                <a:ea typeface="+mn-ea"/>
              </a:rPr>
              <a:t>C Programming: A Modern Approach</a:t>
            </a:r>
            <a:r>
              <a:rPr lang="en-US" dirty="0" smtClean="0">
                <a:ea typeface="+mn-ea"/>
              </a:rPr>
              <a:t>, 2nd edition, 2008, W.W. Norton.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ISBN: 978-0-393-97950-3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Need integrated development environment (IDE) that compiles/runs C code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Recommended IDEs (all free; links on web)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Windows: Microsoft Visual Studio Express (MS website)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Mac: </a:t>
            </a:r>
            <a:r>
              <a:rPr lang="en-US" dirty="0" err="1" smtClean="0"/>
              <a:t>Xcode</a:t>
            </a:r>
            <a:r>
              <a:rPr lang="en-US" dirty="0" smtClean="0"/>
              <a:t> (Mac App Store)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Linux: </a:t>
            </a:r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 err="1" smtClean="0"/>
              <a:t>gdb</a:t>
            </a:r>
            <a:r>
              <a:rPr lang="en-US" dirty="0" smtClean="0"/>
              <a:t> (text-based; can run through terminal on Mac as well)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16/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16/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1C3D32-57ED-DC42-98B8-05189C9DEFE4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83AF4E-1458-4A4B-8422-E76249AAE24E}" type="datetime1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via shared </a:t>
            </a:r>
            <a:r>
              <a:rPr lang="en-US" sz="2800" dirty="0" err="1" smtClean="0">
                <a:latin typeface="Arial" charset="0"/>
              </a:rPr>
              <a:t>Dropbox</a:t>
            </a:r>
            <a:r>
              <a:rPr lang="en-US" sz="2800" dirty="0" smtClean="0">
                <a:latin typeface="Arial" charset="0"/>
              </a:rPr>
              <a:t> folder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not get confirmation unless you explicitly </a:t>
            </a:r>
            <a:r>
              <a:rPr lang="en-US" sz="2400" dirty="0" smtClean="0">
                <a:latin typeface="Arial" charset="0"/>
              </a:rPr>
              <a:t>ask</a:t>
            </a:r>
          </a:p>
          <a:p>
            <a:pPr lvl="1"/>
            <a:r>
              <a:rPr lang="en-US" sz="2400" dirty="0" smtClean="0">
                <a:latin typeface="Arial" charset="0"/>
              </a:rPr>
              <a:t>Must e-mail Dr. Geiger if submitting late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>
                <a:latin typeface="Arial" charset="0"/>
              </a:rPr>
              <a:t>See grading policies (last three pages of today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handout) for more details on:</a:t>
            </a:r>
          </a:p>
          <a:p>
            <a:pPr lvl="1"/>
            <a:r>
              <a:rPr lang="en-US" sz="2400" dirty="0">
                <a:latin typeface="Arial" charset="0"/>
              </a:rPr>
              <a:t>Grading rubric</a:t>
            </a:r>
          </a:p>
          <a:p>
            <a:pPr lvl="1"/>
            <a:r>
              <a:rPr lang="en-US" sz="2400" dirty="0">
                <a:latin typeface="Arial" charset="0"/>
              </a:rPr>
              <a:t>Common deductions</a:t>
            </a:r>
          </a:p>
          <a:p>
            <a:pPr lvl="1"/>
            <a:r>
              <a:rPr lang="en-US" sz="2400" dirty="0" err="1">
                <a:latin typeface="Arial" charset="0"/>
              </a:rPr>
              <a:t>Regrade</a:t>
            </a:r>
            <a:r>
              <a:rPr lang="en-US" sz="2400" dirty="0">
                <a:latin typeface="Arial" charset="0"/>
              </a:rPr>
              <a:t> policy</a:t>
            </a:r>
          </a:p>
          <a:p>
            <a:pPr lvl="1"/>
            <a:r>
              <a:rPr lang="en-US" sz="2400" dirty="0">
                <a:latin typeface="Arial" charset="0"/>
              </a:rPr>
              <a:t>Example grading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2CF61E-B14A-0442-BCE0-4486EDA6C956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>
                <a:latin typeface="Arial" charset="0"/>
              </a:rPr>
              <a:t>Each regrade after the first: 1 day late penalty</a:t>
            </a:r>
          </a:p>
          <a:p>
            <a:r>
              <a:rPr lang="en-US" sz="280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Arial" charset="0"/>
              </a:rPr>
              <a:t>In other words, don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turn in a virtually empty file just to avoid late penalties—it won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7552A3-E633-3644-98BB-F0B61AFB6CCD}" type="datetime1">
              <a:rPr lang="en-US" smtClean="0">
                <a:latin typeface="Garamond" charset="0"/>
              </a:rPr>
              <a:t>9/2/16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6031</TotalTime>
  <Words>1363</Words>
  <Application>Microsoft Macintosh PowerPoint</Application>
  <PresentationFormat>On-screen Show (4:3)</PresentationFormat>
  <Paragraphs>230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Course meeting times</vt:lpstr>
      <vt:lpstr>Course instructors</vt:lpstr>
      <vt:lpstr>Course materials</vt:lpstr>
      <vt:lpstr>Additional course materials</vt:lpstr>
      <vt:lpstr>Academic honesty</vt:lpstr>
      <vt:lpstr>Programming assignments</vt:lpstr>
      <vt:lpstr>Programming assignments: regrades</vt:lpstr>
      <vt:lpstr>Course “rules”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1587</cp:revision>
  <dcterms:created xsi:type="dcterms:W3CDTF">2006-04-03T05:03:01Z</dcterms:created>
  <dcterms:modified xsi:type="dcterms:W3CDTF">2016-09-02T15:43:23Z</dcterms:modified>
</cp:coreProperties>
</file>