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2" r:id="rId3"/>
    <p:sldId id="547" r:id="rId4"/>
    <p:sldId id="483" r:id="rId5"/>
    <p:sldId id="527" r:id="rId6"/>
    <p:sldId id="484" r:id="rId7"/>
    <p:sldId id="490" r:id="rId8"/>
    <p:sldId id="485" r:id="rId9"/>
    <p:sldId id="548" r:id="rId10"/>
    <p:sldId id="491" r:id="rId11"/>
    <p:sldId id="492" r:id="rId12"/>
    <p:sldId id="493" r:id="rId13"/>
    <p:sldId id="494" r:id="rId14"/>
    <p:sldId id="544" r:id="rId15"/>
    <p:sldId id="543" r:id="rId16"/>
    <p:sldId id="546" r:id="rId17"/>
    <p:sldId id="44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2B9E0-6471-4897-B5F7-D071E85C3C9F}" v="10" dt="2019-02-10T17:37:12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9" autoAdjust="0"/>
    <p:restoredTop sz="89522" autoAdjust="0"/>
  </p:normalViewPr>
  <p:slideViewPr>
    <p:cSldViewPr>
      <p:cViewPr>
        <p:scale>
          <a:sx n="108" d="100"/>
          <a:sy n="108" d="100"/>
        </p:scale>
        <p:origin x="-62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02BA5EF-BD0A-4420-BB11-953B99726E11}"/>
    <pc:docChg chg="undo custSel addSld delSld modSld sldOrd">
      <pc:chgData name="Geiger, Michael J" userId="13cae92b-b37c-450b-a449-82fcae19569d" providerId="ADAL" clId="{C02BA5EF-BD0A-4420-BB11-953B99726E11}" dt="2019-02-10T17:37:58.214" v="871" actId="20577"/>
      <pc:docMkLst>
        <pc:docMk/>
      </pc:docMkLst>
      <pc:sldChg chg="modSp">
        <pc:chgData name="Geiger, Michael J" userId="13cae92b-b37c-450b-a449-82fcae19569d" providerId="ADAL" clId="{C02BA5EF-BD0A-4420-BB11-953B99726E11}" dt="2019-02-10T17:28:17.839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C02BA5EF-BD0A-4420-BB11-953B99726E11}" dt="2019-02-10T17:28:17.839" v="2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C02BA5EF-BD0A-4420-BB11-953B99726E11}" dt="2019-02-10T17:37:58.214" v="871" actId="20577"/>
        <pc:sldMkLst>
          <pc:docMk/>
          <pc:sldMk cId="0" sldId="422"/>
        </pc:sldMkLst>
        <pc:spChg chg="mod">
          <ac:chgData name="Geiger, Michael J" userId="13cae92b-b37c-450b-a449-82fcae19569d" providerId="ADAL" clId="{C02BA5EF-BD0A-4420-BB11-953B99726E11}" dt="2019-02-10T17:32:18.751" v="450" actId="2711"/>
          <ac:spMkLst>
            <pc:docMk/>
            <pc:sldMk cId="0" sldId="422"/>
            <ac:spMk id="4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2:23.244" v="451" actId="2711"/>
          <ac:spMkLst>
            <pc:docMk/>
            <pc:sldMk cId="0" sldId="422"/>
            <ac:spMk id="6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29:59.738" v="169" actId="20577"/>
          <ac:spMkLst>
            <pc:docMk/>
            <pc:sldMk cId="0" sldId="422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7:58.214" v="871" actId="20577"/>
          <ac:spMkLst>
            <pc:docMk/>
            <pc:sldMk cId="0" sldId="422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C02BA5EF-BD0A-4420-BB11-953B99726E11}" dt="2019-02-10T17:28:35.174" v="56" actId="2696"/>
        <pc:sldMkLst>
          <pc:docMk/>
          <pc:sldMk cId="0" sldId="474"/>
        </pc:sldMkLst>
      </pc:sldChg>
      <pc:sldChg chg="del">
        <pc:chgData name="Geiger, Michael J" userId="13cae92b-b37c-450b-a449-82fcae19569d" providerId="ADAL" clId="{C02BA5EF-BD0A-4420-BB11-953B99726E11}" dt="2019-02-10T17:28:35.618" v="57" actId="2696"/>
        <pc:sldMkLst>
          <pc:docMk/>
          <pc:sldMk cId="0" sldId="475"/>
        </pc:sldMkLst>
      </pc:sldChg>
      <pc:sldChg chg="del">
        <pc:chgData name="Geiger, Michael J" userId="13cae92b-b37c-450b-a449-82fcae19569d" providerId="ADAL" clId="{C02BA5EF-BD0A-4420-BB11-953B99726E11}" dt="2019-02-10T17:28:36.006" v="58" actId="2696"/>
        <pc:sldMkLst>
          <pc:docMk/>
          <pc:sldMk cId="0" sldId="476"/>
        </pc:sldMkLst>
      </pc:sldChg>
      <pc:sldChg chg="del">
        <pc:chgData name="Geiger, Michael J" userId="13cae92b-b37c-450b-a449-82fcae19569d" providerId="ADAL" clId="{C02BA5EF-BD0A-4420-BB11-953B99726E11}" dt="2019-02-10T17:28:37.413" v="61" actId="2696"/>
        <pc:sldMkLst>
          <pc:docMk/>
          <pc:sldMk cId="0" sldId="478"/>
        </pc:sldMkLst>
      </pc:sldChg>
      <pc:sldChg chg="del">
        <pc:chgData name="Geiger, Michael J" userId="13cae92b-b37c-450b-a449-82fcae19569d" providerId="ADAL" clId="{C02BA5EF-BD0A-4420-BB11-953B99726E11}" dt="2019-02-10T17:28:38.010" v="62" actId="2696"/>
        <pc:sldMkLst>
          <pc:docMk/>
          <pc:sldMk cId="0" sldId="480"/>
        </pc:sldMkLst>
      </pc:sldChg>
      <pc:sldChg chg="del">
        <pc:chgData name="Geiger, Michael J" userId="13cae92b-b37c-450b-a449-82fcae19569d" providerId="ADAL" clId="{C02BA5EF-BD0A-4420-BB11-953B99726E11}" dt="2019-02-10T17:28:38.544" v="63" actId="2696"/>
        <pc:sldMkLst>
          <pc:docMk/>
          <pc:sldMk cId="3117947323" sldId="481"/>
        </pc:sldMkLst>
      </pc:sldChg>
      <pc:sldChg chg="del">
        <pc:chgData name="Geiger, Michael J" userId="13cae92b-b37c-450b-a449-82fcae19569d" providerId="ADAL" clId="{C02BA5EF-BD0A-4420-BB11-953B99726E11}" dt="2019-02-10T17:28:36.613" v="60" actId="2696"/>
        <pc:sldMkLst>
          <pc:docMk/>
          <pc:sldMk cId="876367573" sldId="482"/>
        </pc:sldMkLst>
      </pc:sldChg>
      <pc:sldChg chg="modSp">
        <pc:chgData name="Geiger, Michael J" userId="13cae92b-b37c-450b-a449-82fcae19569d" providerId="ADAL" clId="{C02BA5EF-BD0A-4420-BB11-953B99726E11}" dt="2019-02-10T17:32:49.772" v="459" actId="20577"/>
        <pc:sldMkLst>
          <pc:docMk/>
          <pc:sldMk cId="16202117" sldId="483"/>
        </pc:sldMkLst>
        <pc:spChg chg="mod">
          <ac:chgData name="Geiger, Michael J" userId="13cae92b-b37c-450b-a449-82fcae19569d" providerId="ADAL" clId="{C02BA5EF-BD0A-4420-BB11-953B99726E11}" dt="2019-02-10T17:32:49.772" v="459" actId="20577"/>
          <ac:spMkLst>
            <pc:docMk/>
            <pc:sldMk cId="16202117" sldId="483"/>
            <ac:spMk id="5122" creationId="{00000000-0000-0000-0000-000000000000}"/>
          </ac:spMkLst>
        </pc:spChg>
      </pc:sldChg>
      <pc:sldChg chg="modSp">
        <pc:chgData name="Geiger, Michael J" userId="13cae92b-b37c-450b-a449-82fcae19569d" providerId="ADAL" clId="{C02BA5EF-BD0A-4420-BB11-953B99726E11}" dt="2019-02-10T17:34:45.941" v="529" actId="20577"/>
        <pc:sldMkLst>
          <pc:docMk/>
          <pc:sldMk cId="1360252203" sldId="484"/>
        </pc:sldMkLst>
        <pc:spChg chg="mod">
          <ac:chgData name="Geiger, Michael J" userId="13cae92b-b37c-450b-a449-82fcae19569d" providerId="ADAL" clId="{C02BA5EF-BD0A-4420-BB11-953B99726E11}" dt="2019-02-10T17:34:11.264" v="511" actId="20577"/>
          <ac:spMkLst>
            <pc:docMk/>
            <pc:sldMk cId="1360252203" sldId="484"/>
            <ac:spMk id="6147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4:43.593" v="528" actId="20577"/>
          <ac:spMkLst>
            <pc:docMk/>
            <pc:sldMk cId="1360252203" sldId="484"/>
            <ac:spMk id="6154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4:45.941" v="529" actId="20577"/>
          <ac:spMkLst>
            <pc:docMk/>
            <pc:sldMk cId="1360252203" sldId="484"/>
            <ac:spMk id="6157" creationId="{00000000-0000-0000-0000-000000000000}"/>
          </ac:spMkLst>
        </pc:spChg>
      </pc:sldChg>
      <pc:sldChg chg="modSp">
        <pc:chgData name="Geiger, Michael J" userId="13cae92b-b37c-450b-a449-82fcae19569d" providerId="ADAL" clId="{C02BA5EF-BD0A-4420-BB11-953B99726E11}" dt="2019-02-10T17:35:03.014" v="539" actId="1038"/>
        <pc:sldMkLst>
          <pc:docMk/>
          <pc:sldMk cId="1795353506" sldId="485"/>
        </pc:sldMkLst>
        <pc:spChg chg="mod">
          <ac:chgData name="Geiger, Michael J" userId="13cae92b-b37c-450b-a449-82fcae19569d" providerId="ADAL" clId="{C02BA5EF-BD0A-4420-BB11-953B99726E11}" dt="2019-02-10T17:34:53.504" v="533" actId="20577"/>
          <ac:spMkLst>
            <pc:docMk/>
            <pc:sldMk cId="1795353506" sldId="485"/>
            <ac:spMk id="7178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4:56.275" v="535" actId="20577"/>
          <ac:spMkLst>
            <pc:docMk/>
            <pc:sldMk cId="1795353506" sldId="485"/>
            <ac:spMk id="7181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5:03.014" v="539" actId="1038"/>
          <ac:spMkLst>
            <pc:docMk/>
            <pc:sldMk cId="1795353506" sldId="485"/>
            <ac:spMk id="7189" creationId="{00000000-0000-0000-0000-000000000000}"/>
          </ac:spMkLst>
        </pc:spChg>
        <pc:cxnChg chg="mod">
          <ac:chgData name="Geiger, Michael J" userId="13cae92b-b37c-450b-a449-82fcae19569d" providerId="ADAL" clId="{C02BA5EF-BD0A-4420-BB11-953B99726E11}" dt="2019-02-10T17:34:51.742" v="531" actId="1076"/>
          <ac:cxnSpMkLst>
            <pc:docMk/>
            <pc:sldMk cId="1795353506" sldId="485"/>
            <ac:cxnSpMk id="12" creationId="{00000000-0000-0000-0000-000000000000}"/>
          </ac:cxnSpMkLst>
        </pc:cxnChg>
        <pc:cxnChg chg="mod">
          <ac:chgData name="Geiger, Michael J" userId="13cae92b-b37c-450b-a449-82fcae19569d" providerId="ADAL" clId="{C02BA5EF-BD0A-4420-BB11-953B99726E11}" dt="2019-02-10T17:34:51.742" v="531" actId="1076"/>
          <ac:cxnSpMkLst>
            <pc:docMk/>
            <pc:sldMk cId="1795353506" sldId="485"/>
            <ac:cxnSpMk id="13" creationId="{00000000-0000-0000-0000-000000000000}"/>
          </ac:cxnSpMkLst>
        </pc:cxnChg>
        <pc:cxnChg chg="mod">
          <ac:chgData name="Geiger, Michael J" userId="13cae92b-b37c-450b-a449-82fcae19569d" providerId="ADAL" clId="{C02BA5EF-BD0A-4420-BB11-953B99726E11}" dt="2019-02-10T17:35:03.014" v="539" actId="1038"/>
          <ac:cxnSpMkLst>
            <pc:docMk/>
            <pc:sldMk cId="1795353506" sldId="485"/>
            <ac:cxnSpMk id="36" creationId="{00000000-0000-0000-0000-000000000000}"/>
          </ac:cxnSpMkLst>
        </pc:cxnChg>
      </pc:sldChg>
      <pc:sldChg chg="del">
        <pc:chgData name="Geiger, Michael J" userId="13cae92b-b37c-450b-a449-82fcae19569d" providerId="ADAL" clId="{C02BA5EF-BD0A-4420-BB11-953B99726E11}" dt="2019-02-10T17:33:41.168" v="471" actId="2696"/>
        <pc:sldMkLst>
          <pc:docMk/>
          <pc:sldMk cId="213651345" sldId="486"/>
        </pc:sldMkLst>
      </pc:sldChg>
      <pc:sldChg chg="del">
        <pc:chgData name="Geiger, Michael J" userId="13cae92b-b37c-450b-a449-82fcae19569d" providerId="ADAL" clId="{C02BA5EF-BD0A-4420-BB11-953B99726E11}" dt="2019-02-10T17:33:42.883" v="472" actId="2696"/>
        <pc:sldMkLst>
          <pc:docMk/>
          <pc:sldMk cId="762598330" sldId="487"/>
        </pc:sldMkLst>
      </pc:sldChg>
      <pc:sldChg chg="del">
        <pc:chgData name="Geiger, Michael J" userId="13cae92b-b37c-450b-a449-82fcae19569d" providerId="ADAL" clId="{C02BA5EF-BD0A-4420-BB11-953B99726E11}" dt="2019-02-10T17:33:45.107" v="473" actId="2696"/>
        <pc:sldMkLst>
          <pc:docMk/>
          <pc:sldMk cId="807727014" sldId="488"/>
        </pc:sldMkLst>
      </pc:sldChg>
      <pc:sldChg chg="del">
        <pc:chgData name="Geiger, Michael J" userId="13cae92b-b37c-450b-a449-82fcae19569d" providerId="ADAL" clId="{C02BA5EF-BD0A-4420-BB11-953B99726E11}" dt="2019-02-10T17:33:51.709" v="474" actId="2696"/>
        <pc:sldMkLst>
          <pc:docMk/>
          <pc:sldMk cId="1223791611" sldId="489"/>
        </pc:sldMkLst>
      </pc:sldChg>
      <pc:sldChg chg="modSp ord">
        <pc:chgData name="Geiger, Michael J" userId="13cae92b-b37c-450b-a449-82fcae19569d" providerId="ADAL" clId="{C02BA5EF-BD0A-4420-BB11-953B99726E11}" dt="2019-02-10T17:35:25.178" v="577" actId="20577"/>
        <pc:sldMkLst>
          <pc:docMk/>
          <pc:sldMk cId="1814718758" sldId="490"/>
        </pc:sldMkLst>
        <pc:spChg chg="mod">
          <ac:chgData name="Geiger, Michael J" userId="13cae92b-b37c-450b-a449-82fcae19569d" providerId="ADAL" clId="{C02BA5EF-BD0A-4420-BB11-953B99726E11}" dt="2019-02-10T17:33:58.931" v="482" actId="20577"/>
          <ac:spMkLst>
            <pc:docMk/>
            <pc:sldMk cId="1814718758" sldId="490"/>
            <ac:spMk id="12290" creationId="{00000000-0000-0000-0000-000000000000}"/>
          </ac:spMkLst>
        </pc:spChg>
        <pc:spChg chg="mod">
          <ac:chgData name="Geiger, Michael J" userId="13cae92b-b37c-450b-a449-82fcae19569d" providerId="ADAL" clId="{C02BA5EF-BD0A-4420-BB11-953B99726E11}" dt="2019-02-10T17:35:25.178" v="577" actId="20577"/>
          <ac:spMkLst>
            <pc:docMk/>
            <pc:sldMk cId="1814718758" sldId="490"/>
            <ac:spMk id="12291" creationId="{00000000-0000-0000-0000-000000000000}"/>
          </ac:spMkLst>
        </pc:spChg>
      </pc:sldChg>
      <pc:sldChg chg="modSp add">
        <pc:chgData name="Geiger, Michael J" userId="13cae92b-b37c-450b-a449-82fcae19569d" providerId="ADAL" clId="{C02BA5EF-BD0A-4420-BB11-953B99726E11}" dt="2019-02-10T17:33:28.113" v="470" actId="20577"/>
        <pc:sldMkLst>
          <pc:docMk/>
          <pc:sldMk cId="0" sldId="527"/>
        </pc:sldMkLst>
        <pc:spChg chg="mod">
          <ac:chgData name="Geiger, Michael J" userId="13cae92b-b37c-450b-a449-82fcae19569d" providerId="ADAL" clId="{C02BA5EF-BD0A-4420-BB11-953B99726E11}" dt="2019-02-10T17:33:28.113" v="470" actId="20577"/>
          <ac:spMkLst>
            <pc:docMk/>
            <pc:sldMk cId="0" sldId="527"/>
            <ac:spMk id="3" creationId="{00000000-0000-0000-0000-000000000000}"/>
          </ac:spMkLst>
        </pc:spChg>
      </pc:sldChg>
      <pc:sldChg chg="add del">
        <pc:chgData name="Geiger, Michael J" userId="13cae92b-b37c-450b-a449-82fcae19569d" providerId="ADAL" clId="{C02BA5EF-BD0A-4420-BB11-953B99726E11}" dt="2019-02-10T17:29:26.192" v="66"/>
        <pc:sldMkLst>
          <pc:docMk/>
          <pc:sldMk cId="760053427" sldId="543"/>
        </pc:sldMkLst>
      </pc:sldChg>
      <pc:sldChg chg="add del">
        <pc:chgData name="Geiger, Michael J" userId="13cae92b-b37c-450b-a449-82fcae19569d" providerId="ADAL" clId="{C02BA5EF-BD0A-4420-BB11-953B99726E11}" dt="2019-02-10T17:29:26.192" v="66"/>
        <pc:sldMkLst>
          <pc:docMk/>
          <pc:sldMk cId="2366607890" sldId="544"/>
        </pc:sldMkLst>
      </pc:sldChg>
      <pc:sldChg chg="add del">
        <pc:chgData name="Geiger, Michael J" userId="13cae92b-b37c-450b-a449-82fcae19569d" providerId="ADAL" clId="{C02BA5EF-BD0A-4420-BB11-953B99726E11}" dt="2019-02-10T17:29:26.192" v="66"/>
        <pc:sldMkLst>
          <pc:docMk/>
          <pc:sldMk cId="317092899" sldId="546"/>
        </pc:sldMkLst>
      </pc:sldChg>
      <pc:sldChg chg="modSp add">
        <pc:chgData name="Geiger, Michael J" userId="13cae92b-b37c-450b-a449-82fcae19569d" providerId="ADAL" clId="{C02BA5EF-BD0A-4420-BB11-953B99726E11}" dt="2019-02-10T17:30:23.767" v="276" actId="20577"/>
        <pc:sldMkLst>
          <pc:docMk/>
          <pc:sldMk cId="722506842" sldId="547"/>
        </pc:sldMkLst>
        <pc:spChg chg="mod">
          <ac:chgData name="Geiger, Michael J" userId="13cae92b-b37c-450b-a449-82fcae19569d" providerId="ADAL" clId="{C02BA5EF-BD0A-4420-BB11-953B99726E11}" dt="2019-02-10T17:30:05.044" v="185" actId="20577"/>
          <ac:spMkLst>
            <pc:docMk/>
            <pc:sldMk cId="722506842" sldId="547"/>
            <ac:spMk id="2" creationId="{AD6A7AF6-92FB-4D6C-B0F9-3A5C556F49F0}"/>
          </ac:spMkLst>
        </pc:spChg>
        <pc:spChg chg="mod">
          <ac:chgData name="Geiger, Michael J" userId="13cae92b-b37c-450b-a449-82fcae19569d" providerId="ADAL" clId="{C02BA5EF-BD0A-4420-BB11-953B99726E11}" dt="2019-02-10T17:30:23.767" v="276" actId="20577"/>
          <ac:spMkLst>
            <pc:docMk/>
            <pc:sldMk cId="722506842" sldId="547"/>
            <ac:spMk id="3" creationId="{453CD459-9A00-4AE7-8466-7D6254E69933}"/>
          </ac:spMkLst>
        </pc:spChg>
      </pc:sldChg>
      <pc:sldChg chg="modSp add">
        <pc:chgData name="Geiger, Michael J" userId="13cae92b-b37c-450b-a449-82fcae19569d" providerId="ADAL" clId="{C02BA5EF-BD0A-4420-BB11-953B99726E11}" dt="2019-02-10T17:37:00.541" v="785" actId="2711"/>
        <pc:sldMkLst>
          <pc:docMk/>
          <pc:sldMk cId="3059959290" sldId="548"/>
        </pc:sldMkLst>
        <pc:spChg chg="mod">
          <ac:chgData name="Geiger, Michael J" userId="13cae92b-b37c-450b-a449-82fcae19569d" providerId="ADAL" clId="{C02BA5EF-BD0A-4420-BB11-953B99726E11}" dt="2019-02-10T17:34:37.311" v="527" actId="20577"/>
          <ac:spMkLst>
            <pc:docMk/>
            <pc:sldMk cId="3059959290" sldId="548"/>
            <ac:spMk id="2" creationId="{93B32E72-2CA9-4765-9181-C77B73FBD7A9}"/>
          </ac:spMkLst>
        </pc:spChg>
        <pc:spChg chg="mod">
          <ac:chgData name="Geiger, Michael J" userId="13cae92b-b37c-450b-a449-82fcae19569d" providerId="ADAL" clId="{C02BA5EF-BD0A-4420-BB11-953B99726E11}" dt="2019-02-10T17:37:00.541" v="785" actId="2711"/>
          <ac:spMkLst>
            <pc:docMk/>
            <pc:sldMk cId="3059959290" sldId="548"/>
            <ac:spMk id="3" creationId="{632C9FD1-2908-4B2B-A6D1-CC5DC7CDAC46}"/>
          </ac:spMkLst>
        </pc:spChg>
      </pc:sldChg>
      <pc:sldMasterChg chg="delSldLayout">
        <pc:chgData name="Geiger, Michael J" userId="13cae92b-b37c-450b-a449-82fcae19569d" providerId="ADAL" clId="{C02BA5EF-BD0A-4420-BB11-953B99726E11}" dt="2019-02-10T17:28:36.014" v="59" actId="2696"/>
        <pc:sldMasterMkLst>
          <pc:docMk/>
          <pc:sldMasterMk cId="0" sldId="2147483792"/>
        </pc:sldMasterMkLst>
        <pc:sldLayoutChg chg="del">
          <pc:chgData name="Geiger, Michael J" userId="13cae92b-b37c-450b-a449-82fcae19569d" providerId="ADAL" clId="{C02BA5EF-BD0A-4420-BB11-953B99726E11}" dt="2019-02-10T17:28:36.014" v="59" actId="2696"/>
          <pc:sldLayoutMkLst>
            <pc:docMk/>
            <pc:sldMasterMk cId="0" sldId="2147483792"/>
            <pc:sldLayoutMk cId="543992688" sldId="214748446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19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83D57-F8BC-E847-A213-F807A49688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83D57-F8BC-E847-A213-F807A49688E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21E73-2CF1-4C1C-9A0F-1B56AC2063E5}" type="datetime1">
              <a:rPr lang="en-US" smtClean="0"/>
              <a:t>9/19/2019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8FBA1-2035-4CC5-A918-7D58D559316E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8E2A7-A68F-465E-8096-EE54A41CEB4B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24033-ED70-4052-A8EC-CE28CC5CB02E}" type="datetime1">
              <a:rPr lang="en-US" smtClean="0"/>
              <a:t>9/19/2019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39C77-C9F7-4097-9087-62CBB15CB907}" type="datetime1">
              <a:rPr lang="en-US" smtClean="0"/>
              <a:t>9/19/2019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02868-6C3F-4754-BC5A-7FD515983AF2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2C66B-280F-48B8-B609-6F653E1C10DA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9A0E4-F564-4FA4-87DC-0C3E63BE9D4D}" type="datetime1">
              <a:rPr lang="en-US" smtClean="0"/>
              <a:t>9/19/2019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6FA9C-4E78-471E-8034-2D24E031123A}" type="datetime1">
              <a:rPr lang="en-US" smtClean="0"/>
              <a:t>9/19/2019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ECAB9-7101-4F9B-AEA2-EB84B92C2827}" type="datetime1">
              <a:rPr lang="en-US" smtClean="0"/>
              <a:t>9/19/2019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6E194-14AC-486C-BABF-FB15726705B8}" type="datetime1">
              <a:rPr lang="en-US" smtClean="0"/>
              <a:t>9/19/2019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312A7-07CA-4132-9C1E-DA3718AB227D}" type="datetime1">
              <a:rPr lang="en-US" smtClean="0"/>
              <a:t>9/19/2019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13130-BBFA-4B68-A4E3-2F1FD54E3A2C}" type="datetime1">
              <a:rPr lang="en-US" smtClean="0"/>
              <a:t>9/19/2019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8995BDD-6637-45B7-82B9-ADAD76EB588D}" type="datetime1">
              <a:rPr lang="en-US" smtClean="0"/>
              <a:t>9/19/2019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poll/d2e22rkncv7i76e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8: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statements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Program 3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411A43-6701-4918-A92D-A9C8938DECF4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113652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52CA14-33D8-421A-8A97-4D4852FC5285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178662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BBC341-F0B4-427F-9C9F-4970E90C9155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0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57497-32C1-4DFC-B9C6-F6FFE664A958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0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bitwise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1-bit Boolean calculator</a:t>
            </a:r>
          </a:p>
          <a:p>
            <a:pPr lvl="1"/>
            <a:r>
              <a:rPr lang="en-US" dirty="0"/>
              <a:t>1-bit values = 0 or 1</a:t>
            </a:r>
          </a:p>
          <a:p>
            <a:pPr lvl="1"/>
            <a:r>
              <a:rPr lang="en-US" dirty="0"/>
              <a:t>Boolean operations: bitwise logical operations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&amp;</a:t>
            </a:r>
            <a:r>
              <a:rPr lang="en-US" dirty="0"/>
              <a:t> (AND), </a:t>
            </a:r>
            <a:r>
              <a:rPr lang="en-US" dirty="0">
                <a:latin typeface="Courier New"/>
                <a:cs typeface="Courier New"/>
              </a:rPr>
              <a:t>|</a:t>
            </a:r>
            <a:r>
              <a:rPr lang="en-US" dirty="0"/>
              <a:t> (OR), </a:t>
            </a:r>
            <a:r>
              <a:rPr lang="en-US" dirty="0">
                <a:latin typeface="Courier New"/>
                <a:cs typeface="Courier New"/>
              </a:rPr>
              <a:t>^</a:t>
            </a:r>
            <a:r>
              <a:rPr lang="en-US" dirty="0"/>
              <a:t> (XOR)</a:t>
            </a:r>
          </a:p>
          <a:p>
            <a:pPr lvl="2"/>
            <a:r>
              <a:rPr lang="en-US" dirty="0"/>
              <a:t>Not the same as </a:t>
            </a:r>
            <a:r>
              <a:rPr lang="en-US" dirty="0">
                <a:latin typeface="Courier New"/>
                <a:cs typeface="Courier New"/>
              </a:rPr>
              <a:t>&amp;&amp;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||</a:t>
            </a:r>
            <a:r>
              <a:rPr lang="en-US" dirty="0"/>
              <a:t> used to combine conditions</a:t>
            </a:r>
          </a:p>
          <a:p>
            <a:pPr lvl="1"/>
            <a:r>
              <a:rPr lang="en-US" dirty="0"/>
              <a:t>Bitwise operators are binary operators</a:t>
            </a:r>
          </a:p>
          <a:p>
            <a:pPr lvl="2"/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unsigned x = 1; unsigned y = 0;</a:t>
            </a:r>
          </a:p>
          <a:p>
            <a:pPr lvl="2"/>
            <a:r>
              <a:rPr lang="en-US" sz="2000" dirty="0" err="1">
                <a:latin typeface="Courier New"/>
                <a:cs typeface="Courier New"/>
              </a:rPr>
              <a:t>printf</a:t>
            </a:r>
            <a:r>
              <a:rPr lang="en-US" sz="2000" dirty="0">
                <a:latin typeface="Courier New"/>
                <a:cs typeface="Courier New"/>
              </a:rPr>
              <a:t>("x | y = %u, x &amp; y = %u, x ^ y = %u\n", x | y, x &amp; y, x ^ y); </a:t>
            </a:r>
            <a:r>
              <a:rPr lang="en-US" dirty="0">
                <a:latin typeface="Arial"/>
                <a:cs typeface="Arial"/>
              </a:rPr>
              <a:t>would print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x | y = 1, x &amp; y = 0, x ^ y =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FAA8-D060-4263-A262-D4737E68AA76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8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646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AND</a:t>
            </a:r>
          </a:p>
        </p:txBody>
      </p:sp>
      <p:sp>
        <p:nvSpPr>
          <p:cNvPr id="23647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XOR (exclusive or)</a:t>
            </a:r>
          </a:p>
        </p:txBody>
      </p:sp>
      <p:sp>
        <p:nvSpPr>
          <p:cNvPr id="23648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OR</a:t>
            </a:r>
          </a:p>
        </p:txBody>
      </p:sp>
      <p:sp>
        <p:nvSpPr>
          <p:cNvPr id="23649" name="Text Box 114"/>
          <p:cNvSpPr txBox="1">
            <a:spLocks noChangeArrowheads="1"/>
          </p:cNvSpPr>
          <p:nvPr/>
        </p:nvSpPr>
        <p:spPr bwMode="auto">
          <a:xfrm>
            <a:off x="838200" y="1219200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/>
              <a:t>NOT (not needed for P3)</a:t>
            </a:r>
          </a:p>
        </p:txBody>
      </p:sp>
      <p:sp>
        <p:nvSpPr>
          <p:cNvPr id="23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19FB64-AE52-43CF-A154-8A5AC8AAD99D}" type="datetime1">
              <a:rPr lang="en-US" sz="1200" smtClean="0">
                <a:latin typeface="Garamond" charset="0"/>
                <a:cs typeface="Arial" charset="0"/>
              </a:rPr>
              <a:t>9/19/2019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23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F11F45-5EDE-DD4B-88E6-CE08A8EAB57D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53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3: conditional statements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statements will be required to</a:t>
            </a:r>
          </a:p>
          <a:p>
            <a:pPr lvl="1"/>
            <a:r>
              <a:rPr lang="en-US" dirty="0"/>
              <a:t>Check for errors</a:t>
            </a:r>
          </a:p>
          <a:p>
            <a:pPr lvl="1"/>
            <a:r>
              <a:rPr lang="en-US" dirty="0"/>
              <a:t>Evaluate which operator user entered</a:t>
            </a:r>
          </a:p>
          <a:p>
            <a:r>
              <a:rPr lang="en-US" dirty="0"/>
              <a:t>Don’t use conditional statements to evaluate bitwise operations!</a:t>
            </a:r>
          </a:p>
          <a:p>
            <a:pPr lvl="1"/>
            <a:r>
              <a:rPr lang="en-US" dirty="0"/>
              <a:t>You don’t need to directly implement truth tables</a:t>
            </a:r>
          </a:p>
          <a:p>
            <a:pPr lvl="1"/>
            <a:r>
              <a:rPr lang="en-US" dirty="0"/>
              <a:t>Operators will do that work for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B699-0AAF-45FD-97D7-998244E25D47}" type="datetime1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E991-4F12-634C-97EF-847B255E1C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Range checking with if statements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Textbook exercises due 3 days after each lecture</a:t>
            </a:r>
          </a:p>
          <a:p>
            <a:pPr lvl="1"/>
            <a:r>
              <a:rPr lang="en-US" dirty="0"/>
              <a:t>Program 2 due Monday, 2/11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413046-108D-43DF-BFC0-1FD71FE78569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/>
          </a:bodyPr>
          <a:lstStyle/>
          <a:p>
            <a:r>
              <a:rPr lang="en-US" dirty="0" smtClean="0"/>
              <a:t>Program 2 due Friday (9/20)</a:t>
            </a:r>
          </a:p>
          <a:p>
            <a:r>
              <a:rPr lang="en-US" dirty="0" smtClean="0"/>
              <a:t>Exam 1: </a:t>
            </a:r>
            <a:r>
              <a:rPr lang="en-US" dirty="0"/>
              <a:t>some time between Thursday 10/3 and Tuesday </a:t>
            </a:r>
            <a:r>
              <a:rPr lang="en-US" dirty="0" smtClean="0"/>
              <a:t>10/8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respond to the poll at the link </a:t>
            </a:r>
            <a:r>
              <a:rPr lang="en-US" dirty="0" smtClean="0"/>
              <a:t>below to schedule the exam</a:t>
            </a:r>
          </a:p>
          <a:p>
            <a:pPr marL="344487" lvl="1" indent="0">
              <a:buNone/>
            </a:pPr>
            <a:r>
              <a:rPr lang="en-US" dirty="0" smtClean="0"/>
              <a:t>    (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doodle.com/poll/d2e22rkncv7i76ey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please choose </a:t>
            </a:r>
            <a:r>
              <a:rPr lang="en-US" b="1" u="sng" dirty="0"/>
              <a:t>ALL</a:t>
            </a:r>
            <a:r>
              <a:rPr lang="en-US" b="1" dirty="0"/>
              <a:t> </a:t>
            </a:r>
            <a:r>
              <a:rPr lang="en-US" dirty="0"/>
              <a:t>listed time blocks you are available</a:t>
            </a:r>
            <a:endParaRPr lang="en-US" dirty="0"/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591014-9CAB-4F9F-BCB1-496A529A1061}" type="datetime1">
              <a:rPr lang="en-US" smtClean="0">
                <a:latin typeface="+mj-lt"/>
              </a:rPr>
              <a:t>9/19/2019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A7AF6-92FB-4D6C-B0F9-3A5C556F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3CD459-9A00-4AE7-8466-7D6254E6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If statements</a:t>
            </a:r>
          </a:p>
          <a:p>
            <a:r>
              <a:rPr lang="en-US" dirty="0"/>
              <a:t>Else blocks</a:t>
            </a:r>
          </a:p>
          <a:p>
            <a:r>
              <a:rPr lang="en-US" dirty="0"/>
              <a:t>Else if blocks</a:t>
            </a:r>
          </a:p>
          <a:p>
            <a:r>
              <a:rPr lang="en-US" dirty="0"/>
              <a:t>Program 3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758088-45B7-45A5-93D7-FC48093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9EE7-EA95-429E-B747-B9D1770CCC59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030F5A-7D72-4168-AD00-D55877E0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340DBE-643E-4AD1-BE5F-FE1D9345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0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Conditionally execute some path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4F529D-758F-42A6-B686-BA7C7F259087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1905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1981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2667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Conditional execution using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&lt;statement&gt;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AND 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>
                <a:cs typeface="Courier New" pitchFamily="49" charset="0"/>
              </a:rPr>
              <a:t>OR: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(x &lt;= 5 &amp;&amp; x &gt;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CF8AC3-EE23-4611-98BE-8491DB9D492A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2EEE8-7499-D043-85C4-5F43CF3E475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Perform one operation if condition is true, another if false: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Uses if/else construct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9EF06F-3FDB-406C-A984-AD024A90C4E2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25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If/else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(A == 0)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x = x + 1;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x = x - 1;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(a+6*3-43)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("wow is this not cool");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("this is not cool");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/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/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31DF1C-AE1A-473C-80B6-183595BD0A07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181471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644215-3A77-46E4-81BC-5AC33D212F77}" type="datetime1">
              <a:rPr lang="en-US" smtClean="0">
                <a:latin typeface="Garamond" charset="0"/>
              </a:rPr>
              <a:t>9/19/2019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35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B32E72-2CA9-4765-9181-C77B73FB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2C9FD1-2908-4B2B-A6D1-CC5DC7CD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 ==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x + 1;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 (B == 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x –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No limit on number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blocks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Arial" panose="020B0604020202020204" pitchFamily="34" charset="0"/>
                <a:cs typeface="Courier New" panose="02070309020205020404" pitchFamily="49" charset="0"/>
              </a:rPr>
              <a:t> block isn’t required, even if you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4297E5-85BA-4670-B17F-431EF9A4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218-8F83-4A7C-B4BC-174B298C9A38}" type="datetime1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A0410A-4366-432C-8B0D-6F7DD895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1C3E94-F337-4D24-939A-15C8D9DD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5929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7343</TotalTime>
  <Words>683</Words>
  <Application>Microsoft Office PowerPoint</Application>
  <PresentationFormat>On-screen Show (4:3)</PresentationFormat>
  <Paragraphs>274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EECE.2160 ECE Application Programming</vt:lpstr>
      <vt:lpstr>Announcements/reminders</vt:lpstr>
      <vt:lpstr>Today’s lecture</vt:lpstr>
      <vt:lpstr>Review: Decisions</vt:lpstr>
      <vt:lpstr>Review: if statements</vt:lpstr>
      <vt:lpstr>Decisions (cont.)</vt:lpstr>
      <vt:lpstr>If/else </vt:lpstr>
      <vt:lpstr>Decisions (cont.)</vt:lpstr>
      <vt:lpstr>If/else if</vt:lpstr>
      <vt:lpstr>if  (common pitfalls) </vt:lpstr>
      <vt:lpstr>if  (example) </vt:lpstr>
      <vt:lpstr>Example: if statements </vt:lpstr>
      <vt:lpstr>Example solution</vt:lpstr>
      <vt:lpstr>Program 3: bitwise operators</vt:lpstr>
      <vt:lpstr>PowerPoint Presentation</vt:lpstr>
      <vt:lpstr>Program 3: conditional statements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lin</cp:lastModifiedBy>
  <cp:revision>1606</cp:revision>
  <dcterms:created xsi:type="dcterms:W3CDTF">2006-04-03T05:03:01Z</dcterms:created>
  <dcterms:modified xsi:type="dcterms:W3CDTF">2019-09-19T18:39:25Z</dcterms:modified>
</cp:coreProperties>
</file>