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453" r:id="rId4"/>
    <p:sldId id="455" r:id="rId5"/>
    <p:sldId id="454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10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89584-2EB7-4740-B20D-2C746FC404D1}" v="4" dt="2019-10-29T16:44:20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B3B1BB4-999B-4A7C-8B6E-EC2A586B31C2}"/>
    <pc:docChg chg="modSld">
      <pc:chgData name="Geiger, Michael J" userId="13cae92b-b37c-450b-a449-82fcae19569d" providerId="ADAL" clId="{BB3B1BB4-999B-4A7C-8B6E-EC2A586B31C2}" dt="2019-10-29T16:40:17.965" v="65"/>
      <pc:docMkLst>
        <pc:docMk/>
      </pc:docMkLst>
      <pc:sldChg chg="modSp">
        <pc:chgData name="Geiger, Michael J" userId="13cae92b-b37c-450b-a449-82fcae19569d" providerId="ADAL" clId="{BB3B1BB4-999B-4A7C-8B6E-EC2A586B31C2}" dt="2019-10-29T16:38:40.713" v="18" actId="20577"/>
        <pc:sldMkLst>
          <pc:docMk/>
          <pc:sldMk cId="0" sldId="256"/>
        </pc:sldMkLst>
        <pc:spChg chg="mod">
          <ac:chgData name="Geiger, Michael J" userId="13cae92b-b37c-450b-a449-82fcae19569d" providerId="ADAL" clId="{BB3B1BB4-999B-4A7C-8B6E-EC2A586B31C2}" dt="2019-10-29T16:38:40.713" v="18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BB3B1BB4-999B-4A7C-8B6E-EC2A586B31C2}" dt="2019-10-29T16:39:48.007" v="64" actId="20577"/>
        <pc:sldMkLst>
          <pc:docMk/>
          <pc:sldMk cId="0" sldId="257"/>
        </pc:sldMkLst>
        <pc:spChg chg="mod">
          <ac:chgData name="Geiger, Michael J" userId="13cae92b-b37c-450b-a449-82fcae19569d" providerId="ADAL" clId="{BB3B1BB4-999B-4A7C-8B6E-EC2A586B31C2}" dt="2019-10-29T16:39:48.007" v="64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BB3B1BB4-999B-4A7C-8B6E-EC2A586B31C2}" dt="2019-10-29T16:40:17.965" v="65"/>
        <pc:sldMkLst>
          <pc:docMk/>
          <pc:sldMk cId="0" sldId="410"/>
        </pc:sldMkLst>
        <pc:spChg chg="mod">
          <ac:chgData name="Geiger, Michael J" userId="13cae92b-b37c-450b-a449-82fcae19569d" providerId="ADAL" clId="{BB3B1BB4-999B-4A7C-8B6E-EC2A586B31C2}" dt="2019-10-29T16:40:17.965" v="65"/>
          <ac:spMkLst>
            <pc:docMk/>
            <pc:sldMk cId="0" sldId="410"/>
            <ac:spMk id="30722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63789584-2EB7-4740-B20D-2C746FC404D1}"/>
    <pc:docChg chg="addSld modSld">
      <pc:chgData name="Geiger, Michael J" userId="13cae92b-b37c-450b-a449-82fcae19569d" providerId="ADAL" clId="{63789584-2EB7-4740-B20D-2C746FC404D1}" dt="2019-10-29T16:44:28.222" v="49" actId="20577"/>
      <pc:docMkLst>
        <pc:docMk/>
      </pc:docMkLst>
      <pc:sldChg chg="modSp">
        <pc:chgData name="Geiger, Michael J" userId="13cae92b-b37c-450b-a449-82fcae19569d" providerId="ADAL" clId="{63789584-2EB7-4740-B20D-2C746FC404D1}" dt="2019-10-29T16:43:47.442" v="21" actId="20577"/>
        <pc:sldMkLst>
          <pc:docMk/>
          <pc:sldMk cId="0" sldId="257"/>
        </pc:sldMkLst>
        <pc:spChg chg="mod">
          <ac:chgData name="Geiger, Michael J" userId="13cae92b-b37c-450b-a449-82fcae19569d" providerId="ADAL" clId="{63789584-2EB7-4740-B20D-2C746FC404D1}" dt="2019-10-29T16:43:47.442" v="21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63789584-2EB7-4740-B20D-2C746FC404D1}" dt="2019-10-29T16:44:28.222" v="49" actId="20577"/>
        <pc:sldMkLst>
          <pc:docMk/>
          <pc:sldMk cId="0" sldId="410"/>
        </pc:sldMkLst>
        <pc:spChg chg="mod">
          <ac:chgData name="Geiger, Michael J" userId="13cae92b-b37c-450b-a449-82fcae19569d" providerId="ADAL" clId="{63789584-2EB7-4740-B20D-2C746FC404D1}" dt="2019-10-29T16:44:28.222" v="49" actId="20577"/>
          <ac:spMkLst>
            <pc:docMk/>
            <pc:sldMk cId="0" sldId="410"/>
            <ac:spMk id="30722" creationId="{00000000-0000-0000-0000-000000000000}"/>
          </ac:spMkLst>
        </pc:spChg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188245698" sldId="469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1760689932" sldId="470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3490041855" sldId="471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523355543" sldId="472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1367020067" sldId="473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2884667550" sldId="474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4031644397" sldId="475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2473768570" sldId="476"/>
        </pc:sldMkLst>
      </pc:sldChg>
      <pc:sldChg chg="add">
        <pc:chgData name="Geiger, Michael J" userId="13cae92b-b37c-450b-a449-82fcae19569d" providerId="ADAL" clId="{63789584-2EB7-4740-B20D-2C746FC404D1}" dt="2019-10-29T16:43:40.075" v="0"/>
        <pc:sldMkLst>
          <pc:docMk/>
          <pc:sldMk cId="151382880" sldId="4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3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2D21B-0A2C-B44E-A188-BDD2BB3367B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A7A3-ED78-4A49-955E-5524E5473DFF}" type="datetime1">
              <a:rPr lang="en-US" smtClean="0"/>
              <a:t>10/29/2019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1CA0-4C1A-4E6C-9A2F-02923F0A6824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0090-1004-41C2-AC56-F0E9F7A4E696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1E2F-575F-4338-9D8F-5ECAC5C98629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F80A0-8FDF-41AE-8A32-E2584B891D91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DC6C-8150-4563-A2F0-8A399FE181B1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9130A-E0DC-4A83-B24C-ED5F5A8A886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F397-F14A-4AE2-B9CE-F90828DEA8A5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343B-5CA8-429E-9636-B6082235DD57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5F9C-C6D9-405C-84CE-7B2735BFE9C1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2F61B-DB59-47A0-97D4-617EBF4C3EE6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FAEA-278C-4D47-B757-BBB5DA704C4E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DE99-2850-4D73-BFEA-4C8706954EED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0083395-5D79-48AE-AA10-F9AEB87E5C48}" type="datetime1">
              <a:rPr lang="en-US" smtClean="0"/>
              <a:t>10/29/2019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21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1015DC-4C25-45FB-93C0-3932E096F187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int</a:t>
            </a:r>
            <a:r>
              <a:rPr lang="en-US" sz="3200" dirty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printf</a:t>
            </a:r>
            <a:r>
              <a:rPr lang="en-US" sz="3200" dirty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arr</a:t>
            </a:r>
            <a:r>
              <a:rPr lang="en-US" sz="3200" dirty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>
                <a:latin typeface="Consolas"/>
                <a:ea typeface="+mn-ea"/>
                <a:cs typeface="+mn-cs"/>
              </a:rPr>
              <a:t>i</a:t>
            </a:r>
            <a:r>
              <a:rPr lang="en-US" sz="3200" dirty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E4C3DC-7B21-4015-B157-2339120CEB71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40DDF-7150-4C39-BA72-475697C3FB72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4D7763-8C80-4D4D-9A9E-708879D6DA57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0844C-823E-B24A-A311-7E9EBEAC39A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4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966AA2-16E2-4F87-AB62-9850A1BC13F4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4C1308-30D9-3C41-AC1B-3FCF6D5F635B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70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86A2FC-9564-4C52-B38C-5145F2B2744A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346625-AA2B-48E9-81B6-0473BD5DF565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1F8C43-B800-48D3-9294-DC7118950F13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5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31CC4C-D5C6-4EDD-9489-2F544FA7CF41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E8601F-1BEA-0E43-A0F9-483398392B0A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for each of the following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findAvg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: Given an array of </a:t>
            </a:r>
            <a:r>
              <a:rPr lang="en-US" dirty="0">
                <a:latin typeface="Courier New" charset="0"/>
                <a:cs typeface="Courier New" charset="0"/>
              </a:rPr>
              <a:t>double</a:t>
            </a:r>
            <a:r>
              <a:rPr lang="en-US" dirty="0">
                <a:latin typeface="Arial" charset="0"/>
              </a:rPr>
              <a:t>s (</a:t>
            </a:r>
            <a:r>
              <a:rPr lang="en-US" dirty="0" err="1">
                <a:latin typeface="Courier New" charset="0"/>
                <a:cs typeface="Courier New" charset="0"/>
              </a:rPr>
              <a:t>arr</a:t>
            </a:r>
            <a:r>
              <a:rPr lang="en-US" dirty="0">
                <a:latin typeface="Arial" charset="0"/>
              </a:rPr>
              <a:t>) and the # of elements in the array (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), find the average of all array elements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findMax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: Given an array of </a:t>
            </a:r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 err="1">
                <a:latin typeface="Arial" charset="0"/>
              </a:rPr>
              <a:t>s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Courier New" charset="0"/>
                <a:cs typeface="Courier New" charset="0"/>
              </a:rPr>
              <a:t>arr</a:t>
            </a:r>
            <a:r>
              <a:rPr lang="en-US" dirty="0">
                <a:latin typeface="Arial" charset="0"/>
              </a:rPr>
              <a:t>) and the # of elements (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), find the largest (i.e., most positive) element in the array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438D91-F3A4-4F80-9CB7-7059F7925987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E1B1D-0311-1042-9E21-0B6A731905A4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8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Chapter 5 activities due 10/24</a:t>
            </a:r>
          </a:p>
          <a:p>
            <a:pPr lvl="1"/>
            <a:r>
              <a:rPr lang="en-US" dirty="0">
                <a:latin typeface="Arial" charset="0"/>
              </a:rPr>
              <a:t>Program 5 due 10/28</a:t>
            </a:r>
          </a:p>
          <a:p>
            <a:pPr lvl="1"/>
            <a:r>
              <a:rPr lang="en-US" dirty="0">
                <a:latin typeface="Arial" charset="0"/>
              </a:rPr>
              <a:t>Exam 2: Monday, November 4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One-dimensional arrays</a:t>
            </a:r>
          </a:p>
          <a:p>
            <a:pPr lvl="1"/>
            <a:r>
              <a:rPr lang="en-US" dirty="0">
                <a:latin typeface="Arial" charset="0"/>
              </a:rPr>
              <a:t>Two-dimensional arrays</a:t>
            </a:r>
          </a:p>
          <a:p>
            <a:pPr lvl="1"/>
            <a:r>
              <a:rPr lang="en-US" dirty="0">
                <a:latin typeface="Arial" charset="0"/>
              </a:rPr>
              <a:t>Arrays and 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D76B1B-58BF-4A97-8CC1-4704F8CEC041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3200" b="1" dirty="0">
                <a:latin typeface="Courier New" charset="0"/>
              </a:rPr>
              <a:t>double </a:t>
            </a:r>
            <a:r>
              <a:rPr lang="en-US" sz="3200" b="1" dirty="0" err="1">
                <a:latin typeface="Courier New" charset="0"/>
              </a:rPr>
              <a:t>findAvg</a:t>
            </a:r>
            <a:r>
              <a:rPr lang="en-US" sz="3200" b="1" dirty="0">
                <a:latin typeface="Courier New" charset="0"/>
              </a:rPr>
              <a:t>(double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[],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ourier New" charset="0"/>
              </a:rPr>
              <a:t>						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n)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{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latin typeface="Courier New" charset="0"/>
              </a:rPr>
              <a:t>  double sum = 0;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for (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=0;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 &lt; n;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++)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  sum +=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];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return sum / n;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433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A1096F-4640-425A-A2D2-A7FBBA736AF4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493DD6-88DF-134C-BBF2-65B493FE07F0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41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(findMax)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findMax</a:t>
            </a:r>
            <a:r>
              <a:rPr lang="en-US" sz="3200" b="1" dirty="0">
                <a:latin typeface="Courier New" charset="0"/>
              </a:rPr>
              <a:t>(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[],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n)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{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, big;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big =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[0];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for (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=1;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 &lt; n;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++) {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  if (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] &gt; big)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latin typeface="Courier New" charset="0"/>
              </a:rPr>
              <a:t>		big =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];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latin typeface="Courier New" charset="0"/>
              </a:rPr>
              <a:t>  }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return big;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}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536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AFEFA8-BBAF-45C9-9C69-068B6709C0C1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AC4DF-9518-0144-B169-E2770155ADD5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5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SclAry() function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Consider function that takes as arguments</a:t>
            </a:r>
          </a:p>
          <a:p>
            <a:pPr lvl="1"/>
            <a:r>
              <a:rPr lang="en-US">
                <a:latin typeface="Arial" charset="0"/>
              </a:rPr>
              <a:t>An array</a:t>
            </a:r>
          </a:p>
          <a:p>
            <a:pPr lvl="1"/>
            <a:r>
              <a:rPr lang="en-US">
                <a:latin typeface="Arial" charset="0"/>
              </a:rPr>
              <a:t>The array size</a:t>
            </a:r>
          </a:p>
          <a:p>
            <a:pPr lvl="1"/>
            <a:r>
              <a:rPr lang="en-US">
                <a:latin typeface="Arial" charset="0"/>
              </a:rPr>
              <a:t>A scaling factor to add to each element</a:t>
            </a:r>
          </a:p>
          <a:p>
            <a:r>
              <a:rPr lang="en-US">
                <a:latin typeface="Arial" charset="0"/>
              </a:rPr>
              <a:t>Function can’t “return” array … so is there any point to it?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5A95F6-E1D8-4970-B93C-3D83CA9F694C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C8E35-8BA6-BB40-BB28-95E5AEC155D2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0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05DAA1-A7EC-429B-A4EF-188A831CCFEC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4E1E3-0AA4-D44E-B0C2-6A737D05F868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884667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6106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</a:rPr>
              <a:t>stdio.h</a:t>
            </a:r>
            <a:r>
              <a:rPr lang="en-US" sz="1800" b="1" dirty="0">
                <a:latin typeface="Courier New" charset="0"/>
              </a:rPr>
              <a:t>&gt;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void </a:t>
            </a:r>
            <a:r>
              <a:rPr lang="en-US" sz="1800" b="1" dirty="0" err="1">
                <a:latin typeface="Courier New" charset="0"/>
              </a:rPr>
              <a:t>SclAry</a:t>
            </a:r>
            <a:r>
              <a:rPr lang="en-US" sz="1800" b="1" dirty="0">
                <a:latin typeface="Courier New" charset="0"/>
              </a:rPr>
              <a:t>(int test [], int n, int s);</a:t>
            </a:r>
          </a:p>
          <a:p>
            <a:pPr>
              <a:spcBef>
                <a:spcPct val="50000"/>
              </a:spcBef>
            </a:pP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void main(void) {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int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;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int x[]={ 51,62,73,84,95,100,66,57,48,79 };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SclAry</a:t>
            </a:r>
            <a:r>
              <a:rPr lang="en-US" sz="1800" b="1" dirty="0">
                <a:latin typeface="Courier New" charset="0"/>
              </a:rPr>
              <a:t>(x,10,10);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for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&lt; 10;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printf</a:t>
            </a:r>
            <a:r>
              <a:rPr lang="en-US" sz="1800" b="1" dirty="0">
                <a:latin typeface="Courier New" charset="0"/>
              </a:rPr>
              <a:t>("%d ",x[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]);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printf</a:t>
            </a:r>
            <a:r>
              <a:rPr lang="en-US" sz="1800" b="1" dirty="0">
                <a:latin typeface="Courier New" charset="0"/>
              </a:rPr>
              <a:t>("\n");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void </a:t>
            </a:r>
            <a:r>
              <a:rPr lang="en-US" sz="1800" b="1" dirty="0" err="1">
                <a:latin typeface="Courier New" charset="0"/>
              </a:rPr>
              <a:t>SclAry</a:t>
            </a:r>
            <a:r>
              <a:rPr lang="en-US" sz="1800" b="1" dirty="0">
                <a:latin typeface="Courier New" charset="0"/>
              </a:rPr>
              <a:t>(int test[], int n, int s)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{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int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for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test[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]=test[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]+s; // or use test[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]+=s; 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}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90DA6E-4928-4F1C-BBBB-6B815EA90E8E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39F9D0-47CE-934B-8E0C-25457AFAAB92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4031644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61 72 83 94 105 110 76 67 58 89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Function call changed array—why?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6C8E5-8A83-4E81-A401-5AF80F3D84C3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54AF06-E84E-4A43-9311-A0619FF48F83}" type="slidenum">
              <a:rPr lang="en-US" sz="1200">
                <a:latin typeface="Garamond" charset="0"/>
              </a:rPr>
              <a:pPr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200">
                <a:solidFill>
                  <a:schemeClr val="tx2"/>
                </a:solidFill>
                <a:latin typeface="Garamond" charset="0"/>
              </a:rPr>
              <a:t>Passing Arrays to functions (SclAry)</a:t>
            </a:r>
          </a:p>
        </p:txBody>
      </p:sp>
    </p:spTree>
    <p:extLst>
      <p:ext uri="{BB962C8B-B14F-4D97-AF65-F5344CB8AC3E}">
        <p14:creationId xmlns:p14="http://schemas.microsoft.com/office/powerpoint/2010/main" val="2473768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07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08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20509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10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11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20512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13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514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515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516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517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518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519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520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20521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20522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20523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20524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20525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20526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20527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528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20529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30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31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32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33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34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35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36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37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38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20539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40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41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20542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43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20544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Passing the name only (i.e. </a:t>
            </a:r>
            <a:r>
              <a:rPr lang="en-US" sz="1800" dirty="0">
                <a:latin typeface="Courier New" charset="0"/>
              </a:rPr>
              <a:t>test</a:t>
            </a:r>
            <a:r>
              <a:rPr lang="en-US" sz="1800" dirty="0"/>
              <a:t> vs. </a:t>
            </a:r>
            <a:r>
              <a:rPr lang="en-US" sz="1800" dirty="0">
                <a:latin typeface="Courier New" charset="0"/>
              </a:rPr>
              <a:t>test[4]</a:t>
            </a:r>
            <a:r>
              <a:rPr lang="en-US" sz="1800" dirty="0"/>
              <a:t>) passes the </a:t>
            </a:r>
            <a:r>
              <a:rPr lang="en-US" sz="1800" b="1" u="sng" dirty="0"/>
              <a:t>ADDRESS</a:t>
            </a:r>
            <a:r>
              <a:rPr lang="en-US" sz="1800" dirty="0"/>
              <a:t> of element zero of the array.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Put another way: </a:t>
            </a:r>
            <a:r>
              <a:rPr lang="en-US" sz="1800" dirty="0" err="1"/>
              <a:t>myfunc</a:t>
            </a:r>
            <a:r>
              <a:rPr lang="en-US" sz="1800" dirty="0"/>
              <a:t>(</a:t>
            </a:r>
            <a:r>
              <a:rPr lang="en-US" sz="1800" dirty="0" err="1"/>
              <a:t>ary</a:t>
            </a:r>
            <a:r>
              <a:rPr lang="en-US" sz="1800" dirty="0"/>
              <a:t>)   same as   </a:t>
            </a:r>
            <a:r>
              <a:rPr lang="en-US" sz="1800" dirty="0" err="1"/>
              <a:t>myfunc</a:t>
            </a:r>
            <a:r>
              <a:rPr lang="en-US" sz="1800" dirty="0"/>
              <a:t> (&amp;</a:t>
            </a:r>
            <a:r>
              <a:rPr lang="en-US" sz="1800" dirty="0" err="1"/>
              <a:t>ary</a:t>
            </a:r>
            <a:r>
              <a:rPr lang="en-US" sz="1800" dirty="0"/>
              <a:t>[0])</a:t>
            </a:r>
          </a:p>
        </p:txBody>
      </p:sp>
      <p:sp>
        <p:nvSpPr>
          <p:cNvPr id="20545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1BF150-F163-4DB6-93D0-A12FC5E0B7C9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0546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DF3D26-3235-0647-B6A7-28A9DF8164DF}" type="slidenum">
              <a:rPr lang="en-US" sz="1200">
                <a:latin typeface="Garamond" charset="0"/>
              </a:rPr>
              <a:pPr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151382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Character arrays and strings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Chapter 5 activities due 10/24</a:t>
            </a:r>
          </a:p>
          <a:p>
            <a:pPr lvl="1"/>
            <a:r>
              <a:rPr lang="en-US" dirty="0">
                <a:latin typeface="Arial" charset="0"/>
              </a:rPr>
              <a:t>Program 5 due 10/28</a:t>
            </a:r>
          </a:p>
          <a:p>
            <a:pPr lvl="1"/>
            <a:r>
              <a:rPr lang="en-US" dirty="0">
                <a:latin typeface="Arial" charset="0"/>
              </a:rPr>
              <a:t>Exam 2: Monday, November 4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6DDB26-9AA8-450A-AF83-016E13070035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2400"/>
              </a:spcBef>
            </a:pPr>
            <a:r>
              <a:rPr lang="en-US" sz="1800" dirty="0"/>
              <a:t>N		28C4 (int)</a:t>
            </a:r>
          </a:p>
          <a:p>
            <a:pPr eaLnBrk="1" hangingPunct="1">
              <a:spcBef>
                <a:spcPts val="2400"/>
              </a:spcBef>
            </a:pPr>
            <a:r>
              <a:rPr lang="en-US" sz="1800" dirty="0"/>
              <a:t>q		28C8 (float)</a:t>
            </a:r>
          </a:p>
          <a:p>
            <a:pPr eaLnBrk="1" hangingPunct="1">
              <a:spcBef>
                <a:spcPts val="2400"/>
              </a:spcBef>
            </a:pPr>
            <a:r>
              <a:rPr lang="en-US" sz="1800" dirty="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96F63-774B-455B-BF8B-5A311080F533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4ABA62-116D-49E0-95D5-C965539477F2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79892A-0169-4510-9ECB-32F40BECFA30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B8F0D8-89F6-466A-9F75-0A0CA11B4E29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49EA1D-3603-4BE6-847F-6C4C6ECD867A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D26296-0FC4-4357-AA1A-3BCDF8F88583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>
                <a:latin typeface="Courier New" pitchFamily="49" charset="0"/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451EC1-1AC4-466C-8E87-A77E2A8B754D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12882</TotalTime>
  <Words>1521</Words>
  <Application>Microsoft Office PowerPoint</Application>
  <PresentationFormat>On-screen Show (4:3)</PresentationFormat>
  <Paragraphs>459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Consolas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Review of scalar variables</vt:lpstr>
      <vt:lpstr>Declaring Arrays</vt:lpstr>
      <vt:lpstr>Intro to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Passing Arrays to functions (findMax)</vt:lpstr>
      <vt:lpstr>SclAry() function</vt:lpstr>
      <vt:lpstr>Passing Arrays to functions (SclAry)</vt:lpstr>
      <vt:lpstr>Passing Arrays to functions (SclAry)</vt:lpstr>
      <vt:lpstr>PowerPoint Presentation</vt:lpstr>
      <vt:lpstr>Passing Arrays to functions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1663</cp:revision>
  <dcterms:created xsi:type="dcterms:W3CDTF">2006-04-03T05:03:01Z</dcterms:created>
  <dcterms:modified xsi:type="dcterms:W3CDTF">2019-10-29T16:44:49Z</dcterms:modified>
</cp:coreProperties>
</file>