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422" r:id="rId3"/>
    <p:sldId id="556" r:id="rId4"/>
    <p:sldId id="557" r:id="rId5"/>
    <p:sldId id="558" r:id="rId6"/>
    <p:sldId id="559" r:id="rId7"/>
    <p:sldId id="560" r:id="rId8"/>
    <p:sldId id="561" r:id="rId9"/>
    <p:sldId id="562" r:id="rId10"/>
    <p:sldId id="563" r:id="rId11"/>
    <p:sldId id="564" r:id="rId12"/>
    <p:sldId id="579" r:id="rId13"/>
    <p:sldId id="580" r:id="rId14"/>
    <p:sldId id="581" r:id="rId15"/>
    <p:sldId id="582" r:id="rId16"/>
    <p:sldId id="583" r:id="rId17"/>
    <p:sldId id="584" r:id="rId18"/>
    <p:sldId id="585" r:id="rId19"/>
    <p:sldId id="447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5D300B-4BB2-4AFF-B570-6F034C86A63D}" v="2" dt="2019-09-30T16:59:55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>
        <p:scale>
          <a:sx n="83" d="100"/>
          <a:sy n="83" d="100"/>
        </p:scale>
        <p:origin x="957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145D300B-4BB2-4AFF-B570-6F034C86A63D}"/>
    <pc:docChg chg="undo custSel modSld">
      <pc:chgData name="Geiger, Michael J" userId="13cae92b-b37c-450b-a449-82fcae19569d" providerId="ADAL" clId="{145D300B-4BB2-4AFF-B570-6F034C86A63D}" dt="2019-09-30T17:46:53.782" v="64" actId="20577"/>
      <pc:docMkLst>
        <pc:docMk/>
      </pc:docMkLst>
      <pc:sldChg chg="modSp">
        <pc:chgData name="Geiger, Michael J" userId="13cae92b-b37c-450b-a449-82fcae19569d" providerId="ADAL" clId="{145D300B-4BB2-4AFF-B570-6F034C86A63D}" dt="2019-09-30T16:59:09.516" v="41" actId="20577"/>
        <pc:sldMkLst>
          <pc:docMk/>
          <pc:sldMk cId="0" sldId="422"/>
        </pc:sldMkLst>
        <pc:spChg chg="mod">
          <ac:chgData name="Geiger, Michael J" userId="13cae92b-b37c-450b-a449-82fcae19569d" providerId="ADAL" clId="{145D300B-4BB2-4AFF-B570-6F034C86A63D}" dt="2019-09-30T16:59:09.516" v="41" actId="20577"/>
          <ac:spMkLst>
            <pc:docMk/>
            <pc:sldMk cId="0" sldId="422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145D300B-4BB2-4AFF-B570-6F034C86A63D}" dt="2019-09-30T16:59:45.895" v="57" actId="20577"/>
        <pc:sldMkLst>
          <pc:docMk/>
          <pc:sldMk cId="0" sldId="447"/>
        </pc:sldMkLst>
        <pc:spChg chg="mod">
          <ac:chgData name="Geiger, Michael J" userId="13cae92b-b37c-450b-a449-82fcae19569d" providerId="ADAL" clId="{145D300B-4BB2-4AFF-B570-6F034C86A63D}" dt="2019-09-30T16:59:45.895" v="57" actId="20577"/>
          <ac:spMkLst>
            <pc:docMk/>
            <pc:sldMk cId="0" sldId="447"/>
            <ac:spMk id="20483" creationId="{00000000-0000-0000-0000-000000000000}"/>
          </ac:spMkLst>
        </pc:spChg>
      </pc:sldChg>
      <pc:sldChg chg="modSp">
        <pc:chgData name="Geiger, Michael J" userId="13cae92b-b37c-450b-a449-82fcae19569d" providerId="ADAL" clId="{145D300B-4BB2-4AFF-B570-6F034C86A63D}" dt="2019-09-30T17:46:53.782" v="64" actId="20577"/>
        <pc:sldMkLst>
          <pc:docMk/>
          <pc:sldMk cId="3213313064" sldId="562"/>
        </pc:sldMkLst>
        <pc:spChg chg="mod">
          <ac:chgData name="Geiger, Michael J" userId="13cae92b-b37c-450b-a449-82fcae19569d" providerId="ADAL" clId="{145D300B-4BB2-4AFF-B570-6F034C86A63D}" dt="2019-09-30T17:46:53.782" v="64" actId="20577"/>
          <ac:spMkLst>
            <pc:docMk/>
            <pc:sldMk cId="3213313064" sldId="562"/>
            <ac:spMk id="13315" creationId="{00000000-0000-0000-0000-000000000000}"/>
          </ac:spMkLst>
        </pc:spChg>
      </pc:sldChg>
    </pc:docChg>
  </pc:docChgLst>
  <pc:docChgLst>
    <pc:chgData name="Geiger, Michael J" userId="13cae92b-b37c-450b-a449-82fcae19569d" providerId="ADAL" clId="{BB678600-F45F-4723-846E-ACFE20F31261}"/>
    <pc:docChg chg="custSel addSld delSld modSld">
      <pc:chgData name="Geiger, Michael J" userId="13cae92b-b37c-450b-a449-82fcae19569d" providerId="ADAL" clId="{BB678600-F45F-4723-846E-ACFE20F31261}" dt="2019-02-22T16:27:35.733" v="400" actId="20577"/>
      <pc:docMkLst>
        <pc:docMk/>
      </pc:docMkLst>
      <pc:sldChg chg="modSp">
        <pc:chgData name="Geiger, Michael J" userId="13cae92b-b37c-450b-a449-82fcae19569d" providerId="ADAL" clId="{BB678600-F45F-4723-846E-ACFE20F31261}" dt="2019-02-22T16:27:01.217" v="369" actId="20577"/>
        <pc:sldMkLst>
          <pc:docMk/>
          <pc:sldMk cId="0" sldId="422"/>
        </pc:sldMkLst>
        <pc:spChg chg="mod">
          <ac:chgData name="Geiger, Michael J" userId="13cae92b-b37c-450b-a449-82fcae19569d" providerId="ADAL" clId="{BB678600-F45F-4723-846E-ACFE20F31261}" dt="2019-02-22T16:27:01.217" v="369" actId="20577"/>
          <ac:spMkLst>
            <pc:docMk/>
            <pc:sldMk cId="0" sldId="422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BB678600-F45F-4723-846E-ACFE20F31261}" dt="2019-02-22T16:27:35.733" v="400" actId="20577"/>
        <pc:sldMkLst>
          <pc:docMk/>
          <pc:sldMk cId="0" sldId="447"/>
        </pc:sldMkLst>
        <pc:spChg chg="mod">
          <ac:chgData name="Geiger, Michael J" userId="13cae92b-b37c-450b-a449-82fcae19569d" providerId="ADAL" clId="{BB678600-F45F-4723-846E-ACFE20F31261}" dt="2019-02-22T16:27:35.733" v="400" actId="20577"/>
          <ac:spMkLst>
            <pc:docMk/>
            <pc:sldMk cId="0" sldId="447"/>
            <ac:spMk id="20483" creationId="{00000000-0000-0000-0000-000000000000}"/>
          </ac:spMkLst>
        </pc:spChg>
      </pc:sldChg>
      <pc:sldChg chg="modSp add">
        <pc:chgData name="Geiger, Michael J" userId="13cae92b-b37c-450b-a449-82fcae19569d" providerId="ADAL" clId="{BB678600-F45F-4723-846E-ACFE20F31261}" dt="2019-02-22T16:26:19.961" v="328" actId="20577"/>
        <pc:sldMkLst>
          <pc:docMk/>
          <pc:sldMk cId="0" sldId="556"/>
        </pc:sldMkLst>
        <pc:spChg chg="mod">
          <ac:chgData name="Geiger, Michael J" userId="13cae92b-b37c-450b-a449-82fcae19569d" providerId="ADAL" clId="{BB678600-F45F-4723-846E-ACFE20F31261}" dt="2019-02-22T16:04:31.317" v="309" actId="20577"/>
          <ac:spMkLst>
            <pc:docMk/>
            <pc:sldMk cId="0" sldId="556"/>
            <ac:spMk id="6146" creationId="{00000000-0000-0000-0000-000000000000}"/>
          </ac:spMkLst>
        </pc:spChg>
        <pc:spChg chg="mod">
          <ac:chgData name="Geiger, Michael J" userId="13cae92b-b37c-450b-a449-82fcae19569d" providerId="ADAL" clId="{BB678600-F45F-4723-846E-ACFE20F31261}" dt="2019-02-22T16:26:19.961" v="328" actId="20577"/>
          <ac:spMkLst>
            <pc:docMk/>
            <pc:sldMk cId="0" sldId="556"/>
            <ac:spMk id="6147" creationId="{00000000-0000-0000-0000-000000000000}"/>
          </ac:spMkLst>
        </pc:spChg>
      </pc:sldChg>
      <pc:sldChg chg="add">
        <pc:chgData name="Geiger, Michael J" userId="13cae92b-b37c-450b-a449-82fcae19569d" providerId="ADAL" clId="{BB678600-F45F-4723-846E-ACFE20F31261}" dt="2019-02-22T16:04:24.410" v="303"/>
        <pc:sldMkLst>
          <pc:docMk/>
          <pc:sldMk cId="0" sldId="557"/>
        </pc:sldMkLst>
      </pc:sldChg>
      <pc:sldChg chg="add">
        <pc:chgData name="Geiger, Michael J" userId="13cae92b-b37c-450b-a449-82fcae19569d" providerId="ADAL" clId="{BB678600-F45F-4723-846E-ACFE20F31261}" dt="2019-02-22T16:04:24.410" v="303"/>
        <pc:sldMkLst>
          <pc:docMk/>
          <pc:sldMk cId="0" sldId="558"/>
        </pc:sldMkLst>
      </pc:sldChg>
      <pc:sldChg chg="add">
        <pc:chgData name="Geiger, Michael J" userId="13cae92b-b37c-450b-a449-82fcae19569d" providerId="ADAL" clId="{BB678600-F45F-4723-846E-ACFE20F31261}" dt="2019-02-22T16:04:24.410" v="303"/>
        <pc:sldMkLst>
          <pc:docMk/>
          <pc:sldMk cId="0" sldId="559"/>
        </pc:sldMkLst>
      </pc:sldChg>
      <pc:sldChg chg="add">
        <pc:chgData name="Geiger, Michael J" userId="13cae92b-b37c-450b-a449-82fcae19569d" providerId="ADAL" clId="{BB678600-F45F-4723-846E-ACFE20F31261}" dt="2019-02-22T16:04:24.410" v="303"/>
        <pc:sldMkLst>
          <pc:docMk/>
          <pc:sldMk cId="3723525651" sldId="560"/>
        </pc:sldMkLst>
      </pc:sldChg>
      <pc:sldChg chg="add">
        <pc:chgData name="Geiger, Michael J" userId="13cae92b-b37c-450b-a449-82fcae19569d" providerId="ADAL" clId="{BB678600-F45F-4723-846E-ACFE20F31261}" dt="2019-02-22T16:04:24.410" v="303"/>
        <pc:sldMkLst>
          <pc:docMk/>
          <pc:sldMk cId="1164420771" sldId="561"/>
        </pc:sldMkLst>
      </pc:sldChg>
      <pc:sldChg chg="add">
        <pc:chgData name="Geiger, Michael J" userId="13cae92b-b37c-450b-a449-82fcae19569d" providerId="ADAL" clId="{BB678600-F45F-4723-846E-ACFE20F31261}" dt="2019-02-22T16:04:24.410" v="303"/>
        <pc:sldMkLst>
          <pc:docMk/>
          <pc:sldMk cId="3213313064" sldId="562"/>
        </pc:sldMkLst>
      </pc:sldChg>
      <pc:sldChg chg="add">
        <pc:chgData name="Geiger, Michael J" userId="13cae92b-b37c-450b-a449-82fcae19569d" providerId="ADAL" clId="{BB678600-F45F-4723-846E-ACFE20F31261}" dt="2019-02-22T16:04:24.410" v="303"/>
        <pc:sldMkLst>
          <pc:docMk/>
          <pc:sldMk cId="3973867783" sldId="563"/>
        </pc:sldMkLst>
      </pc:sldChg>
      <pc:sldChg chg="add">
        <pc:chgData name="Geiger, Michael J" userId="13cae92b-b37c-450b-a449-82fcae19569d" providerId="ADAL" clId="{BB678600-F45F-4723-846E-ACFE20F31261}" dt="2019-02-22T16:04:24.410" v="303"/>
        <pc:sldMkLst>
          <pc:docMk/>
          <pc:sldMk cId="2032864497" sldId="564"/>
        </pc:sldMkLst>
      </pc:sldChg>
      <pc:sldChg chg="modSp add">
        <pc:chgData name="Geiger, Michael J" userId="13cae92b-b37c-450b-a449-82fcae19569d" providerId="ADAL" clId="{BB678600-F45F-4723-846E-ACFE20F31261}" dt="2019-02-22T16:04:02.405" v="302" actId="20577"/>
        <pc:sldMkLst>
          <pc:docMk/>
          <pc:sldMk cId="417899496" sldId="586"/>
        </pc:sldMkLst>
        <pc:spChg chg="mod">
          <ac:chgData name="Geiger, Michael J" userId="13cae92b-b37c-450b-a449-82fcae19569d" providerId="ADAL" clId="{BB678600-F45F-4723-846E-ACFE20F31261}" dt="2019-02-22T16:02:43.708" v="65" actId="20577"/>
          <ac:spMkLst>
            <pc:docMk/>
            <pc:sldMk cId="417899496" sldId="586"/>
            <ac:spMk id="2" creationId="{81A7E46E-05A0-4CD8-88A0-D0AA1D874C17}"/>
          </ac:spMkLst>
        </pc:spChg>
        <pc:spChg chg="mod">
          <ac:chgData name="Geiger, Michael J" userId="13cae92b-b37c-450b-a449-82fcae19569d" providerId="ADAL" clId="{BB678600-F45F-4723-846E-ACFE20F31261}" dt="2019-02-22T16:04:02.405" v="302" actId="20577"/>
          <ac:spMkLst>
            <pc:docMk/>
            <pc:sldMk cId="417899496" sldId="586"/>
            <ac:spMk id="3" creationId="{61858868-59A0-4C1B-AF1F-A28CB0E21480}"/>
          </ac:spMkLst>
        </pc:spChg>
      </pc:sldChg>
    </pc:docChg>
  </pc:docChgLst>
  <pc:docChgLst>
    <pc:chgData name="Geiger, Michael J" userId="13cae92b-b37c-450b-a449-82fcae19569d" providerId="ADAL" clId="{0E17E20C-83E9-48D6-87F1-0864347D9DC5}"/>
    <pc:docChg chg="undo custSel modSld">
      <pc:chgData name="Geiger, Michael J" userId="13cae92b-b37c-450b-a449-82fcae19569d" providerId="ADAL" clId="{0E17E20C-83E9-48D6-87F1-0864347D9DC5}" dt="2019-03-01T17:34:58.459" v="36" actId="20577"/>
      <pc:docMkLst>
        <pc:docMk/>
      </pc:docMkLst>
      <pc:sldChg chg="modSp">
        <pc:chgData name="Geiger, Michael J" userId="13cae92b-b37c-450b-a449-82fcae19569d" providerId="ADAL" clId="{0E17E20C-83E9-48D6-87F1-0864347D9DC5}" dt="2019-02-22T16:34:14.178" v="24" actId="20577"/>
        <pc:sldMkLst>
          <pc:docMk/>
          <pc:sldMk cId="0" sldId="256"/>
        </pc:sldMkLst>
        <pc:spChg chg="mod">
          <ac:chgData name="Geiger, Michael J" userId="13cae92b-b37c-450b-a449-82fcae19569d" providerId="ADAL" clId="{0E17E20C-83E9-48D6-87F1-0864347D9DC5}" dt="2019-02-22T16:34:14.178" v="24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0E17E20C-83E9-48D6-87F1-0864347D9DC5}" dt="2019-03-01T17:34:58.459" v="36" actId="20577"/>
        <pc:sldMkLst>
          <pc:docMk/>
          <pc:sldMk cId="0" sldId="559"/>
        </pc:sldMkLst>
        <pc:spChg chg="mod">
          <ac:chgData name="Geiger, Michael J" userId="13cae92b-b37c-450b-a449-82fcae19569d" providerId="ADAL" clId="{0E17E20C-83E9-48D6-87F1-0864347D9DC5}" dt="2019-03-01T17:34:58.459" v="36" actId="20577"/>
          <ac:spMkLst>
            <pc:docMk/>
            <pc:sldMk cId="0" sldId="559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0E17E20C-83E9-48D6-87F1-0864347D9DC5}" dt="2019-02-22T16:34:20.462" v="28" actId="5793"/>
        <pc:sldMkLst>
          <pc:docMk/>
          <pc:sldMk cId="417899496" sldId="586"/>
        </pc:sldMkLst>
        <pc:spChg chg="mod">
          <ac:chgData name="Geiger, Michael J" userId="13cae92b-b37c-450b-a449-82fcae19569d" providerId="ADAL" clId="{0E17E20C-83E9-48D6-87F1-0864347D9DC5}" dt="2019-02-22T16:34:20.462" v="28" actId="5793"/>
          <ac:spMkLst>
            <pc:docMk/>
            <pc:sldMk cId="417899496" sldId="586"/>
            <ac:spMk id="3" creationId="{61858868-59A0-4C1B-AF1F-A28CB0E2148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6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4C898-3C8E-3F42-966A-18B8983D09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5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CDF956-058C-CF42-9DD3-596AFE35FDAA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98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AC2A28-EF82-4FAD-820E-87D89F4CACB2}" type="datetime1">
              <a:rPr lang="en-US" smtClean="0"/>
              <a:t>9/30/2019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2AED6-828A-4B81-B46E-CCBB437DDE63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ABF9B-73F6-45FA-B6FC-A3875EA0EB8E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D6E4F7-1DEA-4311-8879-2A2118835CB0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ED6DC-09C6-4E28-A4A4-A857418FE33A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C28E5-DD7B-432F-8436-FD636F43A2A6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F5256-A81E-448D-BAE4-1810C0B59E48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CEF82C-98FA-47C9-9EDF-F3D8BDF2FB16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FA79F-F10A-4089-929F-7D0D05FF8B4B}" type="datetime1">
              <a:rPr lang="en-US" smtClean="0"/>
              <a:t>9/30/2019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350DA-A5EE-4011-8B15-F738B68E69D9}" type="datetime1">
              <a:rPr lang="en-US" smtClean="0"/>
              <a:t>9/30/2019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DA950-DCBC-45DB-8A65-64AE3664EBC9}" type="datetime1">
              <a:rPr lang="en-US" smtClean="0"/>
              <a:t>9/30/2019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6F48CD-F5B6-4B56-8DAA-954462F0AC67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273C9-654B-4DE0-BABA-7EC3F5B2D7DE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04E7D78-261C-460F-8316-A9F8C39DAEBB}" type="datetime1">
              <a:rPr lang="en-US" smtClean="0"/>
              <a:t>9/30/2019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15: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PE2: Conditionals and loops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general, may want to repeat prompt if </a:t>
            </a:r>
            <a:r>
              <a:rPr lang="en-US" u="sng"/>
              <a:t>any</a:t>
            </a:r>
            <a:r>
              <a:rPr lang="en-US"/>
              <a:t> error occurs</a:t>
            </a:r>
            <a:endParaRPr lang="en-US" dirty="0"/>
          </a:p>
          <a:p>
            <a:pPr lvl="1"/>
            <a:r>
              <a:rPr lang="en-US" dirty="0"/>
              <a:t>Logical OR of all error conditions to continue loop</a:t>
            </a:r>
          </a:p>
          <a:p>
            <a:r>
              <a:rPr lang="en-US" dirty="0"/>
              <a:t>Prioritize error testing—format errors usually first</a:t>
            </a:r>
          </a:p>
          <a:p>
            <a:pPr lvl="1"/>
            <a:r>
              <a:rPr lang="en-US" dirty="0"/>
              <a:t>Why test inputs if they weren’t read correctly?</a:t>
            </a:r>
          </a:p>
          <a:p>
            <a:r>
              <a:rPr lang="en-US" dirty="0"/>
              <a:t>Example: also test for n &lt; 0 as an error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// Handle error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else if 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(n &lt; 0) {	</a:t>
            </a:r>
            <a:r>
              <a:rPr lang="en-US" sz="3200" b="1" dirty="0">
                <a:solidFill>
                  <a:srgbClr val="FF0000"/>
                </a:solidFill>
                <a:latin typeface="Courier New" charset="0"/>
                <a:cs typeface="Courier New" charset="0"/>
                <a:sym typeface="Wingdings"/>
              </a:rPr>
              <a:t> Test after we know no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// Handle error	    </a:t>
            </a:r>
            <a:r>
              <a:rPr lang="en-US" sz="3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formatting error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|| (n &lt; 0));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0C3B-D5B8-4C58-B9D3-7F1B53FFE2A3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67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Flag: variable that indicates a particular condition occurred</a:t>
            </a:r>
          </a:p>
          <a:p>
            <a:pPr lvl="1"/>
            <a:r>
              <a:rPr lang="en-US" dirty="0"/>
              <a:t>Allows you to simplify conditional tests later in program</a:t>
            </a:r>
          </a:p>
          <a:p>
            <a:r>
              <a:rPr lang="en-US" dirty="0"/>
              <a:t>Possible uses</a:t>
            </a:r>
          </a:p>
          <a:p>
            <a:pPr lvl="1"/>
            <a:r>
              <a:rPr lang="en-US" dirty="0"/>
              <a:t>Waiting for some condition—set flag when condition occurs</a:t>
            </a:r>
          </a:p>
          <a:p>
            <a:pPr lvl="1"/>
            <a:r>
              <a:rPr lang="en-US" dirty="0"/>
              <a:t>Testing multiple errors—set/increment flag any time there’s an error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>
                <a:latin typeface="Courier New" charset="0"/>
                <a:cs typeface="Courier New" charset="0"/>
              </a:rPr>
              <a:t>flag;</a:t>
            </a:r>
            <a:endParaRPr lang="en-US" sz="3200" b="1" dirty="0">
              <a:solidFill>
                <a:srgbClr val="0000FF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u="sng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 0;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// Handle error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</a:t>
            </a:r>
            <a:r>
              <a:rPr lang="en-US" sz="3200" b="1" u="sng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 1;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else if 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(n &lt; 0) {	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// Handle error	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</a:t>
            </a:r>
            <a:r>
              <a:rPr lang="en-US" sz="3200" b="1" u="sng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 1;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u="sng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== 1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8163-E218-4A28-82AF-3367FF508B9B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64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Finishing PE2: overall flow (review)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A4C246-6DFE-43AD-8AE3-EF662EC1EDF1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F940A1-1839-A946-891B-5C1437E74411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000125"/>
            <a:ext cx="56451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356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Finishing PE2: next steps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Write flowcharts for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Computing n!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Computing 2</a:t>
            </a:r>
            <a:r>
              <a:rPr lang="en-US" baseline="30000" dirty="0"/>
              <a:t>n</a:t>
            </a:r>
            <a:r>
              <a:rPr lang="en-US" dirty="0"/>
              <a:t> if n &gt;=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Complete code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CFC5C3-E78D-4F8C-9B20-D50F588811EB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0F1857-CC15-6948-B4D4-0CA06337E6C8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87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n!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74280F-B204-4EB8-B5DC-52436B41F4DF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BE7866-ECBD-4F42-9656-CCC323B6EA7F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1066800"/>
            <a:ext cx="6145212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648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3A1AD5-E9E8-4D03-8DB4-4F1D5C179AEA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1E2874-5343-1F4E-B69E-902A8E342CA4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933450"/>
            <a:ext cx="58102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036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Factorial/2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for each process covers fixed range of values</a:t>
            </a:r>
          </a:p>
          <a:p>
            <a:pPr lvl="1"/>
            <a:r>
              <a:rPr lang="en-US">
                <a:latin typeface="Arial" charset="0"/>
              </a:rPr>
              <a:t>Use for loop</a:t>
            </a:r>
          </a:p>
          <a:p>
            <a:r>
              <a:rPr lang="en-US">
                <a:latin typeface="Arial" charset="0"/>
              </a:rPr>
              <a:t>Can declare single variable to hold both results, since only one will be calculated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1BA480-EE22-4F73-A2F3-D6313BA977EC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8DDD1-2AE4-B94E-AF48-D6988089BE1E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9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result = 1;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n-NO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for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n; i &gt; 1; i--)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*=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printf(</a:t>
            </a:r>
            <a:r>
              <a:rPr lang="pt-BR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"%d! = %d\n"</a:t>
            </a: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Slightly different approach than flow chart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Counts down instead of counting up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No benefit to doing one over the other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122DD6-820C-417C-921E-5D55F0EABCC3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646397-4EAB-084E-A176-DAEE853D676A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7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(n &lt; 0)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"Error: bad n value\n"</a:t>
            </a: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else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= 1;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nn-NO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0; i &lt; n; i++)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result *= 2;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"2^%d = %d\n"</a:t>
            </a: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AE6E93-1253-4C15-8F01-988FDD0F7E7C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8BBEE5-A638-D946-8157-D39757D98E83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37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Exam 1 Preview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4 coming soon</a:t>
            </a:r>
          </a:p>
          <a:p>
            <a:pPr lvl="1"/>
            <a:r>
              <a:rPr lang="en-US" dirty="0"/>
              <a:t>Exam 1 in class Friday, 10/4</a:t>
            </a:r>
          </a:p>
          <a:p>
            <a:pPr lvl="1"/>
            <a:endParaRPr lang="en-US" dirty="0"/>
          </a:p>
          <a:p>
            <a:pPr lvl="1"/>
            <a:endParaRPr lang="en-US" b="1" u="sng" dirty="0">
              <a:solidFill>
                <a:srgbClr val="FF0000"/>
              </a:solidFill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532C42-F5F1-4B7A-AB23-5C83918B4737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 4 coming soon</a:t>
            </a:r>
          </a:p>
          <a:p>
            <a:r>
              <a:rPr lang="en-US" dirty="0"/>
              <a:t>Exam 1 in class Friday, 10/4</a:t>
            </a:r>
          </a:p>
          <a:p>
            <a:pPr lvl="1"/>
            <a:endParaRPr lang="en-US" dirty="0"/>
          </a:p>
          <a:p>
            <a:r>
              <a:rPr lang="en-US" dirty="0"/>
              <a:t>Today’s lecture: PE2 (Loops/conditionals)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967DC7-98F4-4C62-918A-48A82BAADE85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8857" y="304800"/>
            <a:ext cx="8229600" cy="712787"/>
          </a:xfrm>
        </p:spPr>
        <p:txBody>
          <a:bodyPr/>
          <a:lstStyle/>
          <a:p>
            <a:r>
              <a:rPr lang="en-US" dirty="0">
                <a:latin typeface="Garamond" charset="0"/>
              </a:rPr>
              <a:t>PE2: Today’</a:t>
            </a:r>
            <a:r>
              <a:rPr lang="en-US" altLang="ja-JP" dirty="0">
                <a:latin typeface="Garamond" charset="0"/>
              </a:rPr>
              <a:t>s program should:</a:t>
            </a:r>
            <a:endParaRPr lang="en-US" dirty="0">
              <a:latin typeface="Garamond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Prompt user to enter an input character and an integer, </a:t>
            </a:r>
            <a:r>
              <a:rPr lang="en-US" sz="2500" dirty="0">
                <a:latin typeface="Courier New" charset="0"/>
                <a:cs typeface="Courier New" charset="0"/>
              </a:rPr>
              <a:t>n</a:t>
            </a:r>
            <a:r>
              <a:rPr lang="en-US" sz="25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If not correctly formatted, print error, clear line, and repeat</a:t>
            </a: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Depending on the character entered, do the following: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Compute and print the factorial of </a:t>
            </a:r>
            <a:r>
              <a:rPr lang="en-US" altLang="ja-JP" sz="2200" dirty="0">
                <a:latin typeface="Courier New" charset="0"/>
                <a:cs typeface="Courier New" charset="0"/>
              </a:rPr>
              <a:t>n</a:t>
            </a:r>
            <a:r>
              <a:rPr lang="en-US" altLang="ja-JP" sz="2200" dirty="0">
                <a:latin typeface="Arial" charset="0"/>
              </a:rPr>
              <a:t>, </a:t>
            </a:r>
            <a:r>
              <a:rPr lang="en-US" altLang="ja-JP" sz="2200" dirty="0">
                <a:latin typeface="Courier New" charset="0"/>
                <a:cs typeface="Courier New" charset="0"/>
              </a:rPr>
              <a:t>n!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F 5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5! = 120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Compute </a:t>
            </a:r>
            <a:r>
              <a:rPr lang="en-US" altLang="ja-JP" sz="2200" dirty="0">
                <a:latin typeface="Courier New" charset="0"/>
                <a:cs typeface="Courier New" charset="0"/>
              </a:rPr>
              <a:t>2</a:t>
            </a:r>
            <a:r>
              <a:rPr lang="en-US" altLang="ja-JP" sz="2200" baseline="30000" dirty="0">
                <a:latin typeface="Courier New" charset="0"/>
                <a:cs typeface="Courier New" charset="0"/>
              </a:rPr>
              <a:t>n</a:t>
            </a:r>
            <a:r>
              <a:rPr lang="en-US" altLang="ja-JP" sz="2200" dirty="0">
                <a:latin typeface="Arial" charset="0"/>
              </a:rPr>
              <a:t> (if </a:t>
            </a:r>
            <a:r>
              <a:rPr lang="en-US" altLang="ja-JP" sz="2200" dirty="0">
                <a:latin typeface="Courier New" charset="0"/>
                <a:cs typeface="Courier New" charset="0"/>
              </a:rPr>
              <a:t>n &gt;= 0</a:t>
            </a:r>
            <a:r>
              <a:rPr lang="en-US" altLang="ja-JP" sz="2200" dirty="0">
                <a:latin typeface="Arial" charset="0"/>
                <a:cs typeface="Courier New" charset="0"/>
              </a:rPr>
              <a:t>)</a:t>
            </a:r>
            <a:endParaRPr lang="en-US" altLang="ja-JP" sz="22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p 2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2^2 = 4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Print an error if </a:t>
            </a:r>
            <a:r>
              <a:rPr lang="en-US" sz="1900" dirty="0">
                <a:latin typeface="Courier New" charset="0"/>
                <a:cs typeface="Courier New" charset="0"/>
              </a:rPr>
              <a:t>n &lt; 0</a:t>
            </a:r>
            <a:r>
              <a:rPr lang="en-US" sz="19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Exit the program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In all other cases, print an error: 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example: </a:t>
            </a:r>
            <a:r>
              <a:rPr lang="en-US" sz="1900" dirty="0">
                <a:latin typeface="Courier New" charset="0"/>
                <a:cs typeface="Courier New" charset="0"/>
              </a:rPr>
              <a:t>Invalid command Z entered</a:t>
            </a: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If the user enters any command other than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 or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, return to the initial prompt and repeat the program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80D5F9-FEE0-4793-89A8-130476BF2DFC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D8F176-1449-444F-9CB4-A93768F7E476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overall flow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7993D5-BD5D-40FA-8C4C-AEC5003189E5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08B308-C2AE-A240-A38E-398476301A24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000125"/>
            <a:ext cx="56451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Overall flow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Whole program contains loop</a:t>
            </a:r>
          </a:p>
          <a:p>
            <a:pPr lvl="1"/>
            <a:r>
              <a:rPr lang="en-US" dirty="0">
                <a:latin typeface="Arial" charset="0"/>
              </a:rPr>
              <a:t>Repeats process until user enters </a:t>
            </a:r>
            <a:r>
              <a:rPr lang="ja-JP" altLang="en-US" dirty="0">
                <a:latin typeface="Arial" charset="0"/>
              </a:rPr>
              <a:t>‘</a:t>
            </a:r>
            <a:r>
              <a:rPr lang="en-US" altLang="ja-JP" dirty="0">
                <a:latin typeface="Courier New" charset="0"/>
                <a:cs typeface="Courier New" charset="0"/>
              </a:rPr>
              <a:t>X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altLang="ja-JP" dirty="0">
                <a:latin typeface="Arial" charset="0"/>
              </a:rPr>
              <a:t> or </a:t>
            </a:r>
            <a:r>
              <a:rPr lang="ja-JP" altLang="en-US" dirty="0">
                <a:latin typeface="Arial" charset="0"/>
              </a:rPr>
              <a:t>‘</a:t>
            </a:r>
            <a:r>
              <a:rPr lang="en-US" altLang="ja-JP" dirty="0">
                <a:latin typeface="Courier New" charset="0"/>
                <a:cs typeface="Courier New" charset="0"/>
              </a:rPr>
              <a:t>x</a:t>
            </a:r>
            <a:r>
              <a:rPr lang="ja-JP" altLang="en-US" dirty="0">
                <a:latin typeface="Arial" charset="0"/>
              </a:rPr>
              <a:t>’</a:t>
            </a:r>
            <a:endParaRPr lang="en-US" altLang="ja-JP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Use </a:t>
            </a:r>
            <a:r>
              <a:rPr lang="en-US" dirty="0">
                <a:latin typeface="Courier New" charset="0"/>
                <a:cs typeface="Courier New" charset="0"/>
              </a:rPr>
              <a:t>while</a:t>
            </a:r>
            <a:r>
              <a:rPr lang="en-US" dirty="0">
                <a:latin typeface="Arial" charset="0"/>
              </a:rPr>
              <a:t> or </a:t>
            </a:r>
            <a:r>
              <a:rPr lang="en-US" dirty="0">
                <a:latin typeface="Courier New" charset="0"/>
                <a:cs typeface="Courier New" charset="0"/>
              </a:rPr>
              <a:t>do-while</a:t>
            </a:r>
            <a:r>
              <a:rPr lang="en-US" dirty="0">
                <a:latin typeface="Arial" charset="0"/>
              </a:rPr>
              <a:t>—unknown # of iterations</a:t>
            </a:r>
          </a:p>
          <a:p>
            <a:pPr lvl="1"/>
            <a:r>
              <a:rPr lang="en-US">
                <a:latin typeface="Arial" charset="0"/>
              </a:rPr>
              <a:t>Since exit condition ends program, “infinite” loop</a:t>
            </a:r>
          </a:p>
          <a:p>
            <a:r>
              <a:rPr lang="en-US" dirty="0">
                <a:latin typeface="Arial" charset="0"/>
              </a:rPr>
              <a:t>Testing </a:t>
            </a:r>
            <a:r>
              <a:rPr lang="en-US" dirty="0" err="1">
                <a:latin typeface="Courier New" charset="0"/>
                <a:cs typeface="Courier New" charset="0"/>
              </a:rPr>
              <a:t>cmd</a:t>
            </a:r>
            <a:r>
              <a:rPr lang="en-US" dirty="0">
                <a:latin typeface="Arial" charset="0"/>
              </a:rPr>
              <a:t>: </a:t>
            </a:r>
            <a:r>
              <a:rPr lang="en-US" dirty="0">
                <a:latin typeface="Courier New" charset="0"/>
                <a:cs typeface="Courier New" charset="0"/>
              </a:rPr>
              <a:t>switch</a:t>
            </a:r>
            <a:r>
              <a:rPr lang="en-US" dirty="0">
                <a:latin typeface="Arial" charset="0"/>
              </a:rPr>
              <a:t> statement</a:t>
            </a:r>
          </a:p>
          <a:p>
            <a:pPr lvl="1"/>
            <a:r>
              <a:rPr lang="en-US" dirty="0">
                <a:latin typeface="Arial" charset="0"/>
              </a:rPr>
              <a:t>Checking equality of </a:t>
            </a:r>
            <a:r>
              <a:rPr lang="en-US" dirty="0" err="1">
                <a:latin typeface="Courier New" charset="0"/>
                <a:cs typeface="Courier New" charset="0"/>
              </a:rPr>
              <a:t>cmd</a:t>
            </a:r>
            <a:r>
              <a:rPr lang="en-US" dirty="0">
                <a:latin typeface="Arial" charset="0"/>
              </a:rPr>
              <a:t> to constant values</a:t>
            </a:r>
          </a:p>
          <a:p>
            <a:r>
              <a:rPr lang="en-US" dirty="0">
                <a:latin typeface="Arial" charset="0"/>
              </a:rPr>
              <a:t>Exiting program: </a:t>
            </a:r>
            <a:r>
              <a:rPr lang="en-US" dirty="0">
                <a:latin typeface="Courier New" charset="0"/>
                <a:cs typeface="Courier New" charset="0"/>
              </a:rPr>
              <a:t>return</a:t>
            </a:r>
            <a:r>
              <a:rPr lang="en-US" dirty="0">
                <a:latin typeface="Arial" charset="0"/>
              </a:rPr>
              <a:t> statement</a:t>
            </a:r>
          </a:p>
          <a:p>
            <a:pPr lvl="1"/>
            <a:r>
              <a:rPr lang="en-US" dirty="0">
                <a:latin typeface="Arial" charset="0"/>
              </a:rPr>
              <a:t>Use </a:t>
            </a:r>
            <a:r>
              <a:rPr lang="en-US" dirty="0">
                <a:latin typeface="Courier New" charset="0"/>
                <a:cs typeface="Courier New" charset="0"/>
              </a:rPr>
              <a:t>return</a:t>
            </a:r>
            <a:r>
              <a:rPr lang="en-US" dirty="0">
                <a:latin typeface="Arial" charset="0"/>
              </a:rPr>
              <a:t> at any point to end current function (including </a:t>
            </a:r>
            <a:r>
              <a:rPr lang="en-US" dirty="0">
                <a:latin typeface="Courier New" charset="0"/>
                <a:cs typeface="Courier New" charset="0"/>
              </a:rPr>
              <a:t>main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34DA665-7847-4C0F-9EF1-0771602ED5F8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DC4358-3A4F-C54C-B154-9C92CB1195F5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overall flow (skeleton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(1) {	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Loop repeats until user enters 'X' or 'x'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Code to read </a:t>
            </a:r>
            <a:r>
              <a:rPr lang="en-US" sz="32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, n */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endParaRPr lang="en-US" sz="3200" b="1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Evaluate </a:t>
            </a:r>
            <a:r>
              <a:rPr lang="en-US" sz="32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and perform appropriate operation */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lang="en-US" sz="3200" b="1" dirty="0" err="1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n! */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2^n, if n &gt;= 0; print error otherwise */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3200" b="1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0;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Exit program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err="1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"Invalid command %c entered\n"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3200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6ECA4E-841B-4D7C-8BED-91EC358903F4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3CA58-2F93-844C-B7D0-AED808399449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reading input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F403A4-11C4-4645-AC98-DDAA0D509B42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29534B-CC10-7A42-9F01-3AC68D437912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960438"/>
            <a:ext cx="6821487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525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Reading input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that repeats as long as input incorrect</a:t>
            </a:r>
          </a:p>
          <a:p>
            <a:r>
              <a:rPr lang="en-US">
                <a:latin typeface="Arial" charset="0"/>
              </a:rPr>
              <a:t>Loop inside that one to handle reading of remainder of line</a:t>
            </a:r>
          </a:p>
          <a:p>
            <a:pPr lvl="1"/>
            <a:r>
              <a:rPr lang="en-US">
                <a:latin typeface="Arial" charset="0"/>
              </a:rPr>
              <a:t>Read character until you reach end of line</a:t>
            </a:r>
          </a:p>
          <a:p>
            <a:r>
              <a:rPr lang="en-US">
                <a:latin typeface="Arial" charset="0"/>
              </a:rPr>
              <a:t>Both while/do-while loops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72CD28-E3BA-4423-B7A9-A3C9E6F98A44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2A3F4B-21FF-9A42-AC0B-2701CBF62D49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420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Reading input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nVals = scanf(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 %c %d"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&amp;cmd, &amp;n);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	// Otherwise, print error &amp; clear line</a:t>
            </a: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latin typeface="Courier New" charset="0"/>
                <a:cs typeface="Courier New" charset="0"/>
              </a:rPr>
              <a:t>		</a:t>
            </a:r>
            <a:r>
              <a:rPr lang="en-US" sz="2200" b="1" dirty="0" err="1"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"Incorrectly formatted input\n</a:t>
            </a:r>
            <a:r>
              <a:rPr lang="ja-JP" alt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2200" b="1" dirty="0"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	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en-US" sz="2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c"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&amp;junk);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(junk != 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'\n'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7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600" dirty="0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393B53-A139-474C-B71A-5C410DE51F92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12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FF9F14-870D-014A-86C2-F7032A72823B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313064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8089</TotalTime>
  <Words>715</Words>
  <Application>Microsoft Office PowerPoint</Application>
  <PresentationFormat>On-screen Show (4:3)</PresentationFormat>
  <Paragraphs>212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Garamond</vt:lpstr>
      <vt:lpstr>Wingdings</vt:lpstr>
      <vt:lpstr>Edge</vt:lpstr>
      <vt:lpstr>EECE.2160 ECE Application Programming</vt:lpstr>
      <vt:lpstr>Announcements/reminders</vt:lpstr>
      <vt:lpstr>PE2: Today’s program should:</vt:lpstr>
      <vt:lpstr>Flow charts: overall flow</vt:lpstr>
      <vt:lpstr>Discussion: Overall flow</vt:lpstr>
      <vt:lpstr>Code: overall flow (skeleton code)</vt:lpstr>
      <vt:lpstr>Flow charts: reading input</vt:lpstr>
      <vt:lpstr>Discussion: Reading input</vt:lpstr>
      <vt:lpstr>Code: Reading input</vt:lpstr>
      <vt:lpstr>Input errors</vt:lpstr>
      <vt:lpstr>Error flags</vt:lpstr>
      <vt:lpstr>Finishing PE2: overall flow (review)</vt:lpstr>
      <vt:lpstr>Finishing PE2: next steps</vt:lpstr>
      <vt:lpstr>Flow charts: Calculating n!</vt:lpstr>
      <vt:lpstr>Flow charts: Calculating 2n</vt:lpstr>
      <vt:lpstr>Discussion: Factorial/2n</vt:lpstr>
      <vt:lpstr>Code: factorial</vt:lpstr>
      <vt:lpstr>Code: 2n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1712</cp:revision>
  <dcterms:created xsi:type="dcterms:W3CDTF">2006-04-03T05:03:01Z</dcterms:created>
  <dcterms:modified xsi:type="dcterms:W3CDTF">2019-09-30T17:47:04Z</dcterms:modified>
</cp:coreProperties>
</file>