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47"/>
  </p:notesMasterIdLst>
  <p:handoutMasterIdLst>
    <p:handoutMasterId r:id="rId48"/>
  </p:handoutMasterIdLst>
  <p:sldIdLst>
    <p:sldId id="256" r:id="rId2"/>
    <p:sldId id="422" r:id="rId3"/>
    <p:sldId id="471" r:id="rId4"/>
    <p:sldId id="411" r:id="rId5"/>
    <p:sldId id="472" r:id="rId6"/>
    <p:sldId id="423" r:id="rId7"/>
    <p:sldId id="463" r:id="rId8"/>
    <p:sldId id="464" r:id="rId9"/>
    <p:sldId id="465" r:id="rId10"/>
    <p:sldId id="466" r:id="rId11"/>
    <p:sldId id="467" r:id="rId12"/>
    <p:sldId id="468" r:id="rId13"/>
    <p:sldId id="460" r:id="rId14"/>
    <p:sldId id="461" r:id="rId15"/>
    <p:sldId id="448" r:id="rId16"/>
    <p:sldId id="449" r:id="rId17"/>
    <p:sldId id="450" r:id="rId18"/>
    <p:sldId id="451" r:id="rId19"/>
    <p:sldId id="452" r:id="rId20"/>
    <p:sldId id="453" r:id="rId21"/>
    <p:sldId id="454" r:id="rId22"/>
    <p:sldId id="455" r:id="rId23"/>
    <p:sldId id="456" r:id="rId24"/>
    <p:sldId id="457" r:id="rId25"/>
    <p:sldId id="458" r:id="rId26"/>
    <p:sldId id="424" r:id="rId27"/>
    <p:sldId id="425" r:id="rId28"/>
    <p:sldId id="426" r:id="rId29"/>
    <p:sldId id="427" r:id="rId30"/>
    <p:sldId id="428" r:id="rId31"/>
    <p:sldId id="429" r:id="rId32"/>
    <p:sldId id="430" r:id="rId33"/>
    <p:sldId id="431" r:id="rId34"/>
    <p:sldId id="432" r:id="rId35"/>
    <p:sldId id="433" r:id="rId36"/>
    <p:sldId id="434" r:id="rId37"/>
    <p:sldId id="435" r:id="rId38"/>
    <p:sldId id="436" r:id="rId39"/>
    <p:sldId id="473" r:id="rId40"/>
    <p:sldId id="474" r:id="rId41"/>
    <p:sldId id="475" r:id="rId42"/>
    <p:sldId id="476" r:id="rId43"/>
    <p:sldId id="477" r:id="rId44"/>
    <p:sldId id="478" r:id="rId45"/>
    <p:sldId id="447" r:id="rId4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C03EE5-EA7C-4F9F-AD94-F88A62C722AC}" v="1" dt="2020-01-27T16:16:37.1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90" d="100"/>
          <a:sy n="90" d="100"/>
        </p:scale>
        <p:origin x="669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EA75E60B-995B-406C-B9EB-ADB60C1CF3CC}"/>
    <pc:docChg chg="undo custSel addSld delSld modSld">
      <pc:chgData name="Geiger, Michael J" userId="13cae92b-b37c-450b-a449-82fcae19569d" providerId="ADAL" clId="{EA75E60B-995B-406C-B9EB-ADB60C1CF3CC}" dt="2019-09-08T21:05:50.549" v="684" actId="27636"/>
      <pc:docMkLst>
        <pc:docMk/>
      </pc:docMkLst>
      <pc:sldChg chg="modSp">
        <pc:chgData name="Geiger, Michael J" userId="13cae92b-b37c-450b-a449-82fcae19569d" providerId="ADAL" clId="{EA75E60B-995B-406C-B9EB-ADB60C1CF3CC}" dt="2019-09-08T20:15:29.105" v="63" actId="20577"/>
        <pc:sldMkLst>
          <pc:docMk/>
          <pc:sldMk cId="0" sldId="256"/>
        </pc:sldMkLst>
        <pc:spChg chg="mod">
          <ac:chgData name="Geiger, Michael J" userId="13cae92b-b37c-450b-a449-82fcae19569d" providerId="ADAL" clId="{EA75E60B-995B-406C-B9EB-ADB60C1CF3CC}" dt="2019-09-08T20:15:29.105" v="63" actId="20577"/>
          <ac:spMkLst>
            <pc:docMk/>
            <pc:sldMk cId="0" sldId="256"/>
            <ac:spMk id="3075" creationId="{00000000-0000-0000-0000-000000000000}"/>
          </ac:spMkLst>
        </pc:spChg>
      </pc:sldChg>
      <pc:sldChg chg="add">
        <pc:chgData name="Geiger, Michael J" userId="13cae92b-b37c-450b-a449-82fcae19569d" providerId="ADAL" clId="{EA75E60B-995B-406C-B9EB-ADB60C1CF3CC}" dt="2019-09-08T21:03:12.194" v="635"/>
        <pc:sldMkLst>
          <pc:docMk/>
          <pc:sldMk cId="0" sldId="411"/>
        </pc:sldMkLst>
      </pc:sldChg>
      <pc:sldChg chg="modSp">
        <pc:chgData name="Geiger, Michael J" userId="13cae92b-b37c-450b-a449-82fcae19569d" providerId="ADAL" clId="{EA75E60B-995B-406C-B9EB-ADB60C1CF3CC}" dt="2019-09-08T20:21:11.810" v="569" actId="20577"/>
        <pc:sldMkLst>
          <pc:docMk/>
          <pc:sldMk cId="0" sldId="422"/>
        </pc:sldMkLst>
        <pc:spChg chg="mod">
          <ac:chgData name="Geiger, Michael J" userId="13cae92b-b37c-450b-a449-82fcae19569d" providerId="ADAL" clId="{EA75E60B-995B-406C-B9EB-ADB60C1CF3CC}" dt="2019-09-08T20:21:11.810" v="569" actId="20577"/>
          <ac:spMkLst>
            <pc:docMk/>
            <pc:sldMk cId="0" sldId="422"/>
            <ac:spMk id="4099" creationId="{00000000-0000-0000-0000-000000000000}"/>
          </ac:spMkLst>
        </pc:spChg>
      </pc:sldChg>
      <pc:sldChg chg="add">
        <pc:chgData name="Geiger, Michael J" userId="13cae92b-b37c-450b-a449-82fcae19569d" providerId="ADAL" clId="{EA75E60B-995B-406C-B9EB-ADB60C1CF3CC}" dt="2019-09-08T21:04:29.493" v="637"/>
        <pc:sldMkLst>
          <pc:docMk/>
          <pc:sldMk cId="0" sldId="426"/>
        </pc:sldMkLst>
      </pc:sldChg>
      <pc:sldChg chg="add">
        <pc:chgData name="Geiger, Michael J" userId="13cae92b-b37c-450b-a449-82fcae19569d" providerId="ADAL" clId="{EA75E60B-995B-406C-B9EB-ADB60C1CF3CC}" dt="2019-09-08T21:04:29.493" v="637"/>
        <pc:sldMkLst>
          <pc:docMk/>
          <pc:sldMk cId="0" sldId="427"/>
        </pc:sldMkLst>
      </pc:sldChg>
      <pc:sldChg chg="add">
        <pc:chgData name="Geiger, Michael J" userId="13cae92b-b37c-450b-a449-82fcae19569d" providerId="ADAL" clId="{EA75E60B-995B-406C-B9EB-ADB60C1CF3CC}" dt="2019-09-08T21:04:29.493" v="637"/>
        <pc:sldMkLst>
          <pc:docMk/>
          <pc:sldMk cId="0" sldId="428"/>
        </pc:sldMkLst>
      </pc:sldChg>
      <pc:sldChg chg="add">
        <pc:chgData name="Geiger, Michael J" userId="13cae92b-b37c-450b-a449-82fcae19569d" providerId="ADAL" clId="{EA75E60B-995B-406C-B9EB-ADB60C1CF3CC}" dt="2019-09-08T21:04:29.493" v="637"/>
        <pc:sldMkLst>
          <pc:docMk/>
          <pc:sldMk cId="0" sldId="429"/>
        </pc:sldMkLst>
      </pc:sldChg>
      <pc:sldChg chg="add">
        <pc:chgData name="Geiger, Michael J" userId="13cae92b-b37c-450b-a449-82fcae19569d" providerId="ADAL" clId="{EA75E60B-995B-406C-B9EB-ADB60C1CF3CC}" dt="2019-09-08T21:04:29.493" v="637"/>
        <pc:sldMkLst>
          <pc:docMk/>
          <pc:sldMk cId="0" sldId="430"/>
        </pc:sldMkLst>
      </pc:sldChg>
      <pc:sldChg chg="add">
        <pc:chgData name="Geiger, Michael J" userId="13cae92b-b37c-450b-a449-82fcae19569d" providerId="ADAL" clId="{EA75E60B-995B-406C-B9EB-ADB60C1CF3CC}" dt="2019-09-08T21:04:29.493" v="637"/>
        <pc:sldMkLst>
          <pc:docMk/>
          <pc:sldMk cId="0" sldId="431"/>
        </pc:sldMkLst>
      </pc:sldChg>
      <pc:sldChg chg="add">
        <pc:chgData name="Geiger, Michael J" userId="13cae92b-b37c-450b-a449-82fcae19569d" providerId="ADAL" clId="{EA75E60B-995B-406C-B9EB-ADB60C1CF3CC}" dt="2019-09-08T21:04:29.493" v="637"/>
        <pc:sldMkLst>
          <pc:docMk/>
          <pc:sldMk cId="0" sldId="432"/>
        </pc:sldMkLst>
      </pc:sldChg>
      <pc:sldChg chg="add">
        <pc:chgData name="Geiger, Michael J" userId="13cae92b-b37c-450b-a449-82fcae19569d" providerId="ADAL" clId="{EA75E60B-995B-406C-B9EB-ADB60C1CF3CC}" dt="2019-09-08T21:04:29.493" v="637"/>
        <pc:sldMkLst>
          <pc:docMk/>
          <pc:sldMk cId="0" sldId="433"/>
        </pc:sldMkLst>
      </pc:sldChg>
      <pc:sldChg chg="add">
        <pc:chgData name="Geiger, Michael J" userId="13cae92b-b37c-450b-a449-82fcae19569d" providerId="ADAL" clId="{EA75E60B-995B-406C-B9EB-ADB60C1CF3CC}" dt="2019-09-08T21:04:29.493" v="637"/>
        <pc:sldMkLst>
          <pc:docMk/>
          <pc:sldMk cId="0" sldId="434"/>
        </pc:sldMkLst>
      </pc:sldChg>
      <pc:sldChg chg="add">
        <pc:chgData name="Geiger, Michael J" userId="13cae92b-b37c-450b-a449-82fcae19569d" providerId="ADAL" clId="{EA75E60B-995B-406C-B9EB-ADB60C1CF3CC}" dt="2019-09-08T21:04:29.493" v="637"/>
        <pc:sldMkLst>
          <pc:docMk/>
          <pc:sldMk cId="0" sldId="435"/>
        </pc:sldMkLst>
      </pc:sldChg>
      <pc:sldChg chg="add">
        <pc:chgData name="Geiger, Michael J" userId="13cae92b-b37c-450b-a449-82fcae19569d" providerId="ADAL" clId="{EA75E60B-995B-406C-B9EB-ADB60C1CF3CC}" dt="2019-09-08T21:04:29.493" v="637"/>
        <pc:sldMkLst>
          <pc:docMk/>
          <pc:sldMk cId="0" sldId="436"/>
        </pc:sldMkLst>
      </pc:sldChg>
      <pc:sldChg chg="modSp">
        <pc:chgData name="Geiger, Michael J" userId="13cae92b-b37c-450b-a449-82fcae19569d" providerId="ADAL" clId="{EA75E60B-995B-406C-B9EB-ADB60C1CF3CC}" dt="2019-09-08T21:05:50.549" v="684" actId="27636"/>
        <pc:sldMkLst>
          <pc:docMk/>
          <pc:sldMk cId="0" sldId="447"/>
        </pc:sldMkLst>
        <pc:spChg chg="mod">
          <ac:chgData name="Geiger, Michael J" userId="13cae92b-b37c-450b-a449-82fcae19569d" providerId="ADAL" clId="{EA75E60B-995B-406C-B9EB-ADB60C1CF3CC}" dt="2019-09-08T21:05:50.549" v="684" actId="27636"/>
          <ac:spMkLst>
            <pc:docMk/>
            <pc:sldMk cId="0" sldId="447"/>
            <ac:spMk id="22531" creationId="{00000000-0000-0000-0000-000000000000}"/>
          </ac:spMkLst>
        </pc:spChg>
      </pc:sldChg>
      <pc:sldChg chg="del">
        <pc:chgData name="Geiger, Michael J" userId="13cae92b-b37c-450b-a449-82fcae19569d" providerId="ADAL" clId="{EA75E60B-995B-406C-B9EB-ADB60C1CF3CC}" dt="2019-09-08T21:03:50.440" v="636" actId="2696"/>
        <pc:sldMkLst>
          <pc:docMk/>
          <pc:sldMk cId="1242637794" sldId="470"/>
        </pc:sldMkLst>
      </pc:sldChg>
      <pc:sldChg chg="modSp">
        <pc:chgData name="Geiger, Michael J" userId="13cae92b-b37c-450b-a449-82fcae19569d" providerId="ADAL" clId="{EA75E60B-995B-406C-B9EB-ADB60C1CF3CC}" dt="2019-09-08T20:21:44.010" v="634" actId="20577"/>
        <pc:sldMkLst>
          <pc:docMk/>
          <pc:sldMk cId="3215064812" sldId="471"/>
        </pc:sldMkLst>
        <pc:spChg chg="mod">
          <ac:chgData name="Geiger, Michael J" userId="13cae92b-b37c-450b-a449-82fcae19569d" providerId="ADAL" clId="{EA75E60B-995B-406C-B9EB-ADB60C1CF3CC}" dt="2019-09-08T20:21:44.010" v="634" actId="20577"/>
          <ac:spMkLst>
            <pc:docMk/>
            <pc:sldMk cId="3215064812" sldId="471"/>
            <ac:spMk id="4099" creationId="{00000000-0000-0000-0000-000000000000}"/>
          </ac:spMkLst>
        </pc:spChg>
      </pc:sldChg>
      <pc:sldChg chg="add">
        <pc:chgData name="Geiger, Michael J" userId="13cae92b-b37c-450b-a449-82fcae19569d" providerId="ADAL" clId="{EA75E60B-995B-406C-B9EB-ADB60C1CF3CC}" dt="2019-09-08T21:03:12.194" v="635"/>
        <pc:sldMkLst>
          <pc:docMk/>
          <pc:sldMk cId="0" sldId="472"/>
        </pc:sldMkLst>
      </pc:sldChg>
      <pc:sldChg chg="add">
        <pc:chgData name="Geiger, Michael J" userId="13cae92b-b37c-450b-a449-82fcae19569d" providerId="ADAL" clId="{EA75E60B-995B-406C-B9EB-ADB60C1CF3CC}" dt="2019-09-08T21:04:29.493" v="637"/>
        <pc:sldMkLst>
          <pc:docMk/>
          <pc:sldMk cId="3956364467" sldId="473"/>
        </pc:sldMkLst>
      </pc:sldChg>
      <pc:sldChg chg="add">
        <pc:chgData name="Geiger, Michael J" userId="13cae92b-b37c-450b-a449-82fcae19569d" providerId="ADAL" clId="{EA75E60B-995B-406C-B9EB-ADB60C1CF3CC}" dt="2019-09-08T21:04:29.493" v="637"/>
        <pc:sldMkLst>
          <pc:docMk/>
          <pc:sldMk cId="4243310987" sldId="474"/>
        </pc:sldMkLst>
      </pc:sldChg>
      <pc:sldChg chg="add">
        <pc:chgData name="Geiger, Michael J" userId="13cae92b-b37c-450b-a449-82fcae19569d" providerId="ADAL" clId="{EA75E60B-995B-406C-B9EB-ADB60C1CF3CC}" dt="2019-09-08T21:04:29.493" v="637"/>
        <pc:sldMkLst>
          <pc:docMk/>
          <pc:sldMk cId="2759788247" sldId="475"/>
        </pc:sldMkLst>
      </pc:sldChg>
      <pc:sldChg chg="add">
        <pc:chgData name="Geiger, Michael J" userId="13cae92b-b37c-450b-a449-82fcae19569d" providerId="ADAL" clId="{EA75E60B-995B-406C-B9EB-ADB60C1CF3CC}" dt="2019-09-08T21:04:29.493" v="637"/>
        <pc:sldMkLst>
          <pc:docMk/>
          <pc:sldMk cId="3360743310" sldId="476"/>
        </pc:sldMkLst>
      </pc:sldChg>
      <pc:sldChg chg="add">
        <pc:chgData name="Geiger, Michael J" userId="13cae92b-b37c-450b-a449-82fcae19569d" providerId="ADAL" clId="{EA75E60B-995B-406C-B9EB-ADB60C1CF3CC}" dt="2019-09-08T21:04:29.493" v="637"/>
        <pc:sldMkLst>
          <pc:docMk/>
          <pc:sldMk cId="2218528113" sldId="477"/>
        </pc:sldMkLst>
      </pc:sldChg>
      <pc:sldChg chg="add">
        <pc:chgData name="Geiger, Michael J" userId="13cae92b-b37c-450b-a449-82fcae19569d" providerId="ADAL" clId="{EA75E60B-995B-406C-B9EB-ADB60C1CF3CC}" dt="2019-09-08T21:04:29.493" v="637"/>
        <pc:sldMkLst>
          <pc:docMk/>
          <pc:sldMk cId="1247848263" sldId="478"/>
        </pc:sldMkLst>
      </pc:sldChg>
    </pc:docChg>
  </pc:docChgLst>
  <pc:docChgLst>
    <pc:chgData name="Geiger, Michael J" userId="13cae92b-b37c-450b-a449-82fcae19569d" providerId="ADAL" clId="{24C03EE5-EA7C-4F9F-AD94-F88A62C722AC}"/>
    <pc:docChg chg="undo custSel modSld">
      <pc:chgData name="Geiger, Michael J" userId="13cae92b-b37c-450b-a449-82fcae19569d" providerId="ADAL" clId="{24C03EE5-EA7C-4F9F-AD94-F88A62C722AC}" dt="2020-01-27T16:16:53.222" v="134" actId="20577"/>
      <pc:docMkLst>
        <pc:docMk/>
      </pc:docMkLst>
      <pc:sldChg chg="modSp">
        <pc:chgData name="Geiger, Michael J" userId="13cae92b-b37c-450b-a449-82fcae19569d" providerId="ADAL" clId="{24C03EE5-EA7C-4F9F-AD94-F88A62C722AC}" dt="2020-01-27T16:14:36.444" v="40" actId="20577"/>
        <pc:sldMkLst>
          <pc:docMk/>
          <pc:sldMk cId="0" sldId="256"/>
        </pc:sldMkLst>
        <pc:spChg chg="mod">
          <ac:chgData name="Geiger, Michael J" userId="13cae92b-b37c-450b-a449-82fcae19569d" providerId="ADAL" clId="{24C03EE5-EA7C-4F9F-AD94-F88A62C722AC}" dt="2020-01-27T16:14:36.444" v="40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24C03EE5-EA7C-4F9F-AD94-F88A62C722AC}" dt="2020-01-27T16:15:40.996" v="110" actId="20577"/>
        <pc:sldMkLst>
          <pc:docMk/>
          <pc:sldMk cId="0" sldId="422"/>
        </pc:sldMkLst>
        <pc:spChg chg="mod">
          <ac:chgData name="Geiger, Michael J" userId="13cae92b-b37c-450b-a449-82fcae19569d" providerId="ADAL" clId="{24C03EE5-EA7C-4F9F-AD94-F88A62C722AC}" dt="2020-01-27T16:15:40.996" v="110" actId="20577"/>
          <ac:spMkLst>
            <pc:docMk/>
            <pc:sldMk cId="0" sldId="422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24C03EE5-EA7C-4F9F-AD94-F88A62C722AC}" dt="2020-01-27T16:16:37.278" v="114" actId="27636"/>
        <pc:sldMkLst>
          <pc:docMk/>
          <pc:sldMk cId="0" sldId="447"/>
        </pc:sldMkLst>
        <pc:spChg chg="mod">
          <ac:chgData name="Geiger, Michael J" userId="13cae92b-b37c-450b-a449-82fcae19569d" providerId="ADAL" clId="{24C03EE5-EA7C-4F9F-AD94-F88A62C722AC}" dt="2020-01-27T16:16:37.278" v="114" actId="27636"/>
          <ac:spMkLst>
            <pc:docMk/>
            <pc:sldMk cId="0" sldId="447"/>
            <ac:spMk id="22531" creationId="{00000000-0000-0000-0000-000000000000}"/>
          </ac:spMkLst>
        </pc:spChg>
      </pc:sldChg>
      <pc:sldChg chg="modSp">
        <pc:chgData name="Geiger, Michael J" userId="13cae92b-b37c-450b-a449-82fcae19569d" providerId="ADAL" clId="{24C03EE5-EA7C-4F9F-AD94-F88A62C722AC}" dt="2020-01-27T16:16:53.222" v="134" actId="20577"/>
        <pc:sldMkLst>
          <pc:docMk/>
          <pc:sldMk cId="3215064812" sldId="471"/>
        </pc:sldMkLst>
        <pc:spChg chg="mod">
          <ac:chgData name="Geiger, Michael J" userId="13cae92b-b37c-450b-a449-82fcae19569d" providerId="ADAL" clId="{24C03EE5-EA7C-4F9F-AD94-F88A62C722AC}" dt="2020-01-27T16:16:53.222" v="134" actId="20577"/>
          <ac:spMkLst>
            <pc:docMk/>
            <pc:sldMk cId="3215064812" sldId="471"/>
            <ac:spMk id="4099" creationId="{00000000-0000-0000-0000-000000000000}"/>
          </ac:spMkLst>
        </pc:spChg>
      </pc:sldChg>
    </pc:docChg>
  </pc:docChgLst>
  <pc:docChgLst>
    <pc:chgData name="Geiger, Michael J" userId="13cae92b-b37c-450b-a449-82fcae19569d" providerId="ADAL" clId="{AFDF022A-6BDE-4056-A06A-B2DA133A1CF0}"/>
    <pc:docChg chg="undo custSel addSld delSld modSld">
      <pc:chgData name="Geiger, Michael J" userId="13cae92b-b37c-450b-a449-82fcae19569d" providerId="ADAL" clId="{AFDF022A-6BDE-4056-A06A-B2DA133A1CF0}" dt="2019-01-28T03:46:50.914" v="437" actId="27636"/>
      <pc:docMkLst>
        <pc:docMk/>
      </pc:docMkLst>
      <pc:sldChg chg="modSp">
        <pc:chgData name="Geiger, Michael J" userId="13cae92b-b37c-450b-a449-82fcae19569d" providerId="ADAL" clId="{AFDF022A-6BDE-4056-A06A-B2DA133A1CF0}" dt="2019-01-28T03:16:34.836" v="24" actId="20577"/>
        <pc:sldMkLst>
          <pc:docMk/>
          <pc:sldMk cId="0" sldId="256"/>
        </pc:sldMkLst>
        <pc:spChg chg="mod">
          <ac:chgData name="Geiger, Michael J" userId="13cae92b-b37c-450b-a449-82fcae19569d" providerId="ADAL" clId="{AFDF022A-6BDE-4056-A06A-B2DA133A1CF0}" dt="2019-01-28T03:16:34.836" v="24" actId="20577"/>
          <ac:spMkLst>
            <pc:docMk/>
            <pc:sldMk cId="0" sldId="256"/>
            <ac:spMk id="3075" creationId="{00000000-0000-0000-0000-000000000000}"/>
          </ac:spMkLst>
        </pc:spChg>
      </pc:sldChg>
      <pc:sldChg chg="addSp delSp modSp">
        <pc:chgData name="Geiger, Michael J" userId="13cae92b-b37c-450b-a449-82fcae19569d" providerId="ADAL" clId="{AFDF022A-6BDE-4056-A06A-B2DA133A1CF0}" dt="2019-01-28T03:19:39.446" v="107" actId="313"/>
        <pc:sldMkLst>
          <pc:docMk/>
          <pc:sldMk cId="0" sldId="422"/>
        </pc:sldMkLst>
        <pc:spChg chg="add del mod">
          <ac:chgData name="Geiger, Michael J" userId="13cae92b-b37c-450b-a449-82fcae19569d" providerId="ADAL" clId="{AFDF022A-6BDE-4056-A06A-B2DA133A1CF0}" dt="2019-01-28T03:18:24.379" v="94"/>
          <ac:spMkLst>
            <pc:docMk/>
            <pc:sldMk cId="0" sldId="422"/>
            <ac:spMk id="2" creationId="{6E9DAF48-0BE6-4519-A346-FD673CF8F4F8}"/>
          </ac:spMkLst>
        </pc:spChg>
        <pc:spChg chg="add del mod">
          <ac:chgData name="Geiger, Michael J" userId="13cae92b-b37c-450b-a449-82fcae19569d" providerId="ADAL" clId="{AFDF022A-6BDE-4056-A06A-B2DA133A1CF0}" dt="2019-01-28T03:18:24.379" v="94"/>
          <ac:spMkLst>
            <pc:docMk/>
            <pc:sldMk cId="0" sldId="422"/>
            <ac:spMk id="3" creationId="{37C10CB4-D5A4-4AFF-BC0F-E41F5C7E2F47}"/>
          </ac:spMkLst>
        </pc:spChg>
        <pc:spChg chg="mod">
          <ac:chgData name="Geiger, Michael J" userId="13cae92b-b37c-450b-a449-82fcae19569d" providerId="ADAL" clId="{AFDF022A-6BDE-4056-A06A-B2DA133A1CF0}" dt="2019-01-28T03:18:33.971" v="96" actId="2711"/>
          <ac:spMkLst>
            <pc:docMk/>
            <pc:sldMk cId="0" sldId="422"/>
            <ac:spMk id="4" creationId="{00000000-0000-0000-0000-000000000000}"/>
          </ac:spMkLst>
        </pc:spChg>
        <pc:spChg chg="mod">
          <ac:chgData name="Geiger, Michael J" userId="13cae92b-b37c-450b-a449-82fcae19569d" providerId="ADAL" clId="{AFDF022A-6BDE-4056-A06A-B2DA133A1CF0}" dt="2019-01-28T03:18:40.595" v="97" actId="2711"/>
          <ac:spMkLst>
            <pc:docMk/>
            <pc:sldMk cId="0" sldId="422"/>
            <ac:spMk id="6" creationId="{00000000-0000-0000-0000-000000000000}"/>
          </ac:spMkLst>
        </pc:spChg>
        <pc:spChg chg="add del mod">
          <ac:chgData name="Geiger, Michael J" userId="13cae92b-b37c-450b-a449-82fcae19569d" providerId="ADAL" clId="{AFDF022A-6BDE-4056-A06A-B2DA133A1CF0}" dt="2019-01-28T03:18:24.379" v="94"/>
          <ac:spMkLst>
            <pc:docMk/>
            <pc:sldMk cId="0" sldId="422"/>
            <ac:spMk id="7" creationId="{C772CED7-EB24-4B76-AEA6-790AA98D8F92}"/>
          </ac:spMkLst>
        </pc:spChg>
        <pc:spChg chg="add del mod">
          <ac:chgData name="Geiger, Michael J" userId="13cae92b-b37c-450b-a449-82fcae19569d" providerId="ADAL" clId="{AFDF022A-6BDE-4056-A06A-B2DA133A1CF0}" dt="2019-01-28T03:18:24.379" v="94"/>
          <ac:spMkLst>
            <pc:docMk/>
            <pc:sldMk cId="0" sldId="422"/>
            <ac:spMk id="8" creationId="{5A945977-088B-43BA-850E-9D1AD195EC2B}"/>
          </ac:spMkLst>
        </pc:spChg>
        <pc:spChg chg="add del mod">
          <ac:chgData name="Geiger, Michael J" userId="13cae92b-b37c-450b-a449-82fcae19569d" providerId="ADAL" clId="{AFDF022A-6BDE-4056-A06A-B2DA133A1CF0}" dt="2019-01-28T03:18:24.379" v="94"/>
          <ac:spMkLst>
            <pc:docMk/>
            <pc:sldMk cId="0" sldId="422"/>
            <ac:spMk id="9" creationId="{CC472705-C5EC-4B62-BBCC-86C9091336E5}"/>
          </ac:spMkLst>
        </pc:spChg>
        <pc:spChg chg="mod">
          <ac:chgData name="Geiger, Michael J" userId="13cae92b-b37c-450b-a449-82fcae19569d" providerId="ADAL" clId="{AFDF022A-6BDE-4056-A06A-B2DA133A1CF0}" dt="2019-01-28T03:18:11.696" v="87" actId="20577"/>
          <ac:spMkLst>
            <pc:docMk/>
            <pc:sldMk cId="0" sldId="422"/>
            <ac:spMk id="4098" creationId="{00000000-0000-0000-0000-000000000000}"/>
          </ac:spMkLst>
        </pc:spChg>
        <pc:spChg chg="mod">
          <ac:chgData name="Geiger, Michael J" userId="13cae92b-b37c-450b-a449-82fcae19569d" providerId="ADAL" clId="{AFDF022A-6BDE-4056-A06A-B2DA133A1CF0}" dt="2019-01-28T03:19:39.446" v="107" actId="313"/>
          <ac:spMkLst>
            <pc:docMk/>
            <pc:sldMk cId="0" sldId="422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AFDF022A-6BDE-4056-A06A-B2DA133A1CF0}" dt="2019-01-28T03:20:30.055" v="115" actId="2711"/>
        <pc:sldMkLst>
          <pc:docMk/>
          <pc:sldMk cId="0" sldId="423"/>
        </pc:sldMkLst>
        <pc:spChg chg="mod">
          <ac:chgData name="Geiger, Michael J" userId="13cae92b-b37c-450b-a449-82fcae19569d" providerId="ADAL" clId="{AFDF022A-6BDE-4056-A06A-B2DA133A1CF0}" dt="2019-01-28T03:20:24.932" v="114" actId="2711"/>
          <ac:spMkLst>
            <pc:docMk/>
            <pc:sldMk cId="0" sldId="423"/>
            <ac:spMk id="4" creationId="{00000000-0000-0000-0000-000000000000}"/>
          </ac:spMkLst>
        </pc:spChg>
        <pc:spChg chg="mod">
          <ac:chgData name="Geiger, Michael J" userId="13cae92b-b37c-450b-a449-82fcae19569d" providerId="ADAL" clId="{AFDF022A-6BDE-4056-A06A-B2DA133A1CF0}" dt="2019-01-28T03:20:30.055" v="115" actId="2711"/>
          <ac:spMkLst>
            <pc:docMk/>
            <pc:sldMk cId="0" sldId="423"/>
            <ac:spMk id="6" creationId="{00000000-0000-0000-0000-000000000000}"/>
          </ac:spMkLst>
        </pc:spChg>
      </pc:sldChg>
      <pc:sldChg chg="modSp">
        <pc:chgData name="Geiger, Michael J" userId="13cae92b-b37c-450b-a449-82fcae19569d" providerId="ADAL" clId="{AFDF022A-6BDE-4056-A06A-B2DA133A1CF0}" dt="2019-01-28T03:46:50.914" v="437" actId="27636"/>
        <pc:sldMkLst>
          <pc:docMk/>
          <pc:sldMk cId="0" sldId="447"/>
        </pc:sldMkLst>
        <pc:spChg chg="mod">
          <ac:chgData name="Geiger, Michael J" userId="13cae92b-b37c-450b-a449-82fcae19569d" providerId="ADAL" clId="{AFDF022A-6BDE-4056-A06A-B2DA133A1CF0}" dt="2019-01-28T03:46:50.914" v="437" actId="27636"/>
          <ac:spMkLst>
            <pc:docMk/>
            <pc:sldMk cId="0" sldId="447"/>
            <ac:spMk id="22531" creationId="{00000000-0000-0000-0000-000000000000}"/>
          </ac:spMkLst>
        </pc:spChg>
      </pc:sldChg>
      <pc:sldChg chg="del">
        <pc:chgData name="Geiger, Michael J" userId="13cae92b-b37c-450b-a449-82fcae19569d" providerId="ADAL" clId="{AFDF022A-6BDE-4056-A06A-B2DA133A1CF0}" dt="2019-01-28T03:20:06.811" v="113" actId="2696"/>
        <pc:sldMkLst>
          <pc:docMk/>
          <pc:sldMk cId="2459846011" sldId="462"/>
        </pc:sldMkLst>
      </pc:sldChg>
      <pc:sldChg chg="modSp">
        <pc:chgData name="Geiger, Michael J" userId="13cae92b-b37c-450b-a449-82fcae19569d" providerId="ADAL" clId="{AFDF022A-6BDE-4056-A06A-B2DA133A1CF0}" dt="2019-01-28T03:21:34.078" v="153" actId="20577"/>
        <pc:sldMkLst>
          <pc:docMk/>
          <pc:sldMk cId="1715835755" sldId="464"/>
        </pc:sldMkLst>
        <pc:spChg chg="mod">
          <ac:chgData name="Geiger, Michael J" userId="13cae92b-b37c-450b-a449-82fcae19569d" providerId="ADAL" clId="{AFDF022A-6BDE-4056-A06A-B2DA133A1CF0}" dt="2019-01-28T03:21:34.078" v="153" actId="20577"/>
          <ac:spMkLst>
            <pc:docMk/>
            <pc:sldMk cId="1715835755" sldId="464"/>
            <ac:spMk id="35841" creationId="{00000000-0000-0000-0000-000000000000}"/>
          </ac:spMkLst>
        </pc:spChg>
        <pc:spChg chg="mod">
          <ac:chgData name="Geiger, Michael J" userId="13cae92b-b37c-450b-a449-82fcae19569d" providerId="ADAL" clId="{AFDF022A-6BDE-4056-A06A-B2DA133A1CF0}" dt="2019-01-28T03:21:27.845" v="152" actId="207"/>
          <ac:spMkLst>
            <pc:docMk/>
            <pc:sldMk cId="1715835755" sldId="464"/>
            <ac:spMk id="35842" creationId="{00000000-0000-0000-0000-000000000000}"/>
          </ac:spMkLst>
        </pc:spChg>
      </pc:sldChg>
      <pc:sldChg chg="modSp">
        <pc:chgData name="Geiger, Michael J" userId="13cae92b-b37c-450b-a449-82fcae19569d" providerId="ADAL" clId="{AFDF022A-6BDE-4056-A06A-B2DA133A1CF0}" dt="2019-01-28T03:35:17.426" v="433" actId="2711"/>
        <pc:sldMkLst>
          <pc:docMk/>
          <pc:sldMk cId="2092217284" sldId="468"/>
        </pc:sldMkLst>
        <pc:spChg chg="mod">
          <ac:chgData name="Geiger, Michael J" userId="13cae92b-b37c-450b-a449-82fcae19569d" providerId="ADAL" clId="{AFDF022A-6BDE-4056-A06A-B2DA133A1CF0}" dt="2019-01-28T03:35:17.426" v="433" actId="2711"/>
          <ac:spMkLst>
            <pc:docMk/>
            <pc:sldMk cId="2092217284" sldId="468"/>
            <ac:spMk id="39938" creationId="{00000000-0000-0000-0000-000000000000}"/>
          </ac:spMkLst>
        </pc:spChg>
      </pc:sldChg>
      <pc:sldChg chg="modSp add">
        <pc:chgData name="Geiger, Michael J" userId="13cae92b-b37c-450b-a449-82fcae19569d" providerId="ADAL" clId="{AFDF022A-6BDE-4056-A06A-B2DA133A1CF0}" dt="2019-01-28T03:20:01.910" v="112" actId="2711"/>
        <pc:sldMkLst>
          <pc:docMk/>
          <pc:sldMk cId="3215064812" sldId="471"/>
        </pc:sldMkLst>
        <pc:spChg chg="mod">
          <ac:chgData name="Geiger, Michael J" userId="13cae92b-b37c-450b-a449-82fcae19569d" providerId="ADAL" clId="{AFDF022A-6BDE-4056-A06A-B2DA133A1CF0}" dt="2019-01-28T03:19:57.114" v="111" actId="2711"/>
          <ac:spMkLst>
            <pc:docMk/>
            <pc:sldMk cId="3215064812" sldId="471"/>
            <ac:spMk id="4" creationId="{00000000-0000-0000-0000-000000000000}"/>
          </ac:spMkLst>
        </pc:spChg>
        <pc:spChg chg="mod">
          <ac:chgData name="Geiger, Michael J" userId="13cae92b-b37c-450b-a449-82fcae19569d" providerId="ADAL" clId="{AFDF022A-6BDE-4056-A06A-B2DA133A1CF0}" dt="2019-01-28T03:20:01.910" v="112" actId="2711"/>
          <ac:spMkLst>
            <pc:docMk/>
            <pc:sldMk cId="3215064812" sldId="471"/>
            <ac:spMk id="6" creationId="{00000000-0000-0000-0000-000000000000}"/>
          </ac:spMkLst>
        </pc:spChg>
        <pc:spChg chg="mod">
          <ac:chgData name="Geiger, Michael J" userId="13cae92b-b37c-450b-a449-82fcae19569d" providerId="ADAL" clId="{AFDF022A-6BDE-4056-A06A-B2DA133A1CF0}" dt="2019-01-28T03:19:48.897" v="110" actId="20577"/>
          <ac:spMkLst>
            <pc:docMk/>
            <pc:sldMk cId="3215064812" sldId="471"/>
            <ac:spMk id="409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D33639-9A46-2744-A136-26A8919AD7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806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A7B2C3-65DE-B24E-A570-CE9BC73268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703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2B270B6-122A-5A48-8D39-26142400B977}" type="slidenum">
              <a:rPr lang="en-US"/>
              <a:pPr/>
              <a:t>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2B270B6-122A-5A48-8D39-26142400B977}" type="slidenum">
              <a:rPr lang="en-US"/>
              <a:pPr/>
              <a:t>3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74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64178EF-77E7-0D47-AB7E-D850C083BD12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5E160D7-96C9-F44D-A975-D3BCEFFC6774}" type="slidenum">
              <a:rPr lang="en-US"/>
              <a:pPr/>
              <a:t>25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02/07/2005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6ED0815-34A5-9C4D-B3B8-625FAB4B61C6}" type="slidenum">
              <a:rPr lang="en-US"/>
              <a:pPr/>
              <a:t>40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99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7714C3-FE4B-4773-AA5E-DEBF7CB6F824}" type="datetime1">
              <a:rPr lang="en-US" smtClean="0"/>
              <a:t>1/27/2020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006CC-3913-AE46-99F9-7268DF1AB4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1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665A55-2801-49CB-B960-88EFEEA9B0E3}" type="datetime1">
              <a:rPr lang="en-US" smtClean="0"/>
              <a:t>1/27/2020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2E7DA4-A7D1-B94F-AB21-D8A1FDD78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6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EBE627-F7CD-4AEF-9E27-8497070B7229}" type="datetime1">
              <a:rPr lang="en-US" smtClean="0"/>
              <a:t>1/27/2020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6F2F7-CF39-4A43-B249-8C4E0B4FD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72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CFCECC-FE73-448D-AB72-8F4046E5FC3D}" type="datetime1">
              <a:rPr lang="en-US" smtClean="0"/>
              <a:t>1/27/2020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B2589-0717-E147-B7E1-7274810357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96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FB1B39-6572-4A74-8A32-A3307C28C6C0}" type="datetime1">
              <a:rPr lang="en-US" smtClean="0"/>
              <a:t>1/27/2020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9381AA-3399-E544-9A17-94E2846C6B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4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B43B1-1033-4AAA-8FCA-ED34A758D34D}" type="datetime1">
              <a:rPr lang="en-US" smtClean="0"/>
              <a:t>1/27/2020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C9841-B1BC-3147-B142-04A0DB1AE1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5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43953-6407-449C-A4CE-4CC1F9BC3A9E}" type="datetime1">
              <a:rPr lang="en-US" smtClean="0"/>
              <a:t>1/27/2020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6F5ED-1B92-0740-BD88-311F164E8D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4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305A4C-9550-4F64-A619-CA7310B41FAE}" type="datetime1">
              <a:rPr lang="en-US" smtClean="0"/>
              <a:t>1/27/2020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AE62A-C7D0-EE42-823C-B68D1630E3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AF890B-C0CF-4749-BDDD-12A2B0227C0B}" type="datetime1">
              <a:rPr lang="en-US" smtClean="0"/>
              <a:t>1/27/2020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1F937-27BC-2443-85CC-B989FF3D12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4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353E7-C407-455D-97AD-B96B496A92D6}" type="datetime1">
              <a:rPr lang="en-US" smtClean="0"/>
              <a:t>1/27/2020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D6760-45A8-7141-A4ED-091BE47732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6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F7171-97A1-4119-96A1-75927C6AE762}" type="datetime1">
              <a:rPr lang="en-US" smtClean="0"/>
              <a:t>1/27/2020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65ACE5-E2A5-E94B-88F5-D90F09E785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7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B4BFC-096F-43E2-A2E8-B0185EAEC452}" type="datetime1">
              <a:rPr lang="en-US" smtClean="0"/>
              <a:t>1/27/2020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FBAD3-42E6-7346-B492-2506963787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0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AF6335-CFAD-41C5-8624-5AD1E7977518}" type="datetime1">
              <a:rPr lang="en-US" smtClean="0"/>
              <a:t>1/27/2020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4FDBBB-6D36-D641-98D9-84C1C02E6D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4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547507EF-BBAB-4470-9E50-A3F394176739}" type="datetime1">
              <a:rPr lang="en-US" smtClean="0"/>
              <a:t>1/27/2020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DE68E047-3776-584B-8B23-A8A8605EDF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7" r:id="rId1"/>
    <p:sldLayoutId id="2147484395" r:id="rId2"/>
    <p:sldLayoutId id="2147484396" r:id="rId3"/>
    <p:sldLayoutId id="2147484397" r:id="rId4"/>
    <p:sldLayoutId id="2147484398" r:id="rId5"/>
    <p:sldLayoutId id="2147484399" r:id="rId6"/>
    <p:sldLayoutId id="2147484400" r:id="rId7"/>
    <p:sldLayoutId id="2147484401" r:id="rId8"/>
    <p:sldLayoutId id="2147484402" r:id="rId9"/>
    <p:sldLayoutId id="2147484403" r:id="rId10"/>
    <p:sldLayoutId id="2147484404" r:id="rId11"/>
    <p:sldLayoutId id="2147484405" r:id="rId12"/>
    <p:sldLayoutId id="2147484406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 &amp;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2020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Lectures 3 &amp; 4: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Variables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Operators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Basic variable output with </a:t>
            </a:r>
            <a:r>
              <a:rPr lang="en-US" dirty="0" err="1">
                <a:latin typeface="Arial" charset="0"/>
              </a:rPr>
              <a:t>printf</a:t>
            </a:r>
            <a:r>
              <a:rPr lang="en-US" dirty="0">
                <a:latin typeface="Arial" charset="0"/>
              </a:rPr>
              <a:t>()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6016E0-FD91-8E41-A7E7-D637437E2699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Range of Integers 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(Machine Dependent)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19600"/>
          </a:xfrm>
        </p:spPr>
        <p:txBody>
          <a:bodyPr/>
          <a:lstStyle/>
          <a:p>
            <a:pPr defTabSz="1139825">
              <a:buFontTx/>
              <a:buNone/>
              <a:tabLst>
                <a:tab pos="2336800" algn="l"/>
                <a:tab pos="4687888" algn="l"/>
              </a:tabLst>
            </a:pPr>
            <a:r>
              <a:rPr lang="en-US">
                <a:latin typeface="Arial" charset="0"/>
              </a:rPr>
              <a:t>		</a:t>
            </a:r>
            <a:r>
              <a:rPr lang="en-US" sz="2400">
                <a:latin typeface="Courier New" charset="0"/>
              </a:rPr>
              <a:t>unsigned	signed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</a:rPr>
              <a:t>char</a:t>
            </a:r>
            <a:r>
              <a:rPr lang="en-US" sz="2400">
                <a:latin typeface="Arial" charset="0"/>
              </a:rPr>
              <a:t>	0 </a:t>
            </a:r>
            <a:r>
              <a:rPr lang="en-US" sz="2400">
                <a:latin typeface="Arial" charset="0"/>
                <a:sym typeface="Wingdings" charset="0"/>
              </a:rPr>
              <a:t> </a:t>
            </a:r>
            <a:r>
              <a:rPr lang="en-US" sz="2400">
                <a:latin typeface="Arial" charset="0"/>
              </a:rPr>
              <a:t>255	-128 </a:t>
            </a:r>
            <a:r>
              <a:rPr lang="en-US" sz="2400">
                <a:latin typeface="Arial" charset="0"/>
                <a:sym typeface="Wingdings" charset="0"/>
              </a:rPr>
              <a:t> +127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Arial" charset="0"/>
                <a:sym typeface="Wingdings" charset="0"/>
              </a:rPr>
              <a:t>	(8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short int	</a:t>
            </a:r>
            <a:r>
              <a:rPr lang="en-US" sz="2400">
                <a:latin typeface="Arial" charset="0"/>
                <a:sym typeface="Wingdings" charset="0"/>
              </a:rPr>
              <a:t>0  65535	-32768  + 32767</a:t>
            </a:r>
            <a:br>
              <a:rPr lang="en-US" sz="2400">
                <a:latin typeface="Arial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short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	</a:t>
            </a:r>
            <a:r>
              <a:rPr lang="en-US" sz="2400">
                <a:latin typeface="Arial" charset="0"/>
                <a:sym typeface="Wingdings" charset="0"/>
              </a:rPr>
              <a:t>(16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int</a:t>
            </a:r>
            <a:r>
              <a:rPr lang="en-US" sz="2400">
                <a:latin typeface="Arial" charset="0"/>
                <a:sym typeface="Wingdings" charset="0"/>
              </a:rPr>
              <a:t> 	0 to 4294967295	 -2147483648  2147483647 </a:t>
            </a:r>
            <a:br>
              <a:rPr lang="en-US" sz="2400">
                <a:latin typeface="Arial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long</a:t>
            </a:r>
            <a:br>
              <a:rPr lang="en-US" sz="2400">
                <a:latin typeface="Courier New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long int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	</a:t>
            </a:r>
            <a:r>
              <a:rPr lang="en-US" sz="2400">
                <a:latin typeface="Arial" charset="0"/>
                <a:sym typeface="Wingdings" charset="0"/>
              </a:rPr>
              <a:t>(32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endParaRPr lang="en-US" sz="2400">
              <a:latin typeface="Arial" charset="0"/>
              <a:sym typeface="Wingdings" charset="0"/>
            </a:endParaRPr>
          </a:p>
          <a:p>
            <a:pPr defTabSz="1139825">
              <a:tabLst>
                <a:tab pos="2336800" algn="l"/>
                <a:tab pos="4687888" algn="l"/>
              </a:tabLst>
            </a:pPr>
            <a:endParaRPr lang="en-US">
              <a:latin typeface="Arial" charset="0"/>
            </a:endParaRPr>
          </a:p>
        </p:txBody>
      </p:sp>
      <p:sp>
        <p:nvSpPr>
          <p:cNvPr id="3789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52E53B3-09D4-4F34-A994-367179DF1A16}" type="datetime1">
              <a:rPr lang="en-US" sz="1200" smtClean="0">
                <a:latin typeface="Garamond" charset="0"/>
              </a:rPr>
              <a:t>1/27/2020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  <p:extLst>
      <p:ext uri="{BB962C8B-B14F-4D97-AF65-F5344CB8AC3E}">
        <p14:creationId xmlns:p14="http://schemas.microsoft.com/office/powerpoint/2010/main" val="3454301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Courier New" pitchFamily="49" charset="0"/>
                <a:ea typeface="+mj-ea"/>
                <a:cs typeface="Courier New" pitchFamily="49" charset="0"/>
              </a:rPr>
              <a:t>float/double</a:t>
            </a:r>
            <a:r>
              <a:rPr lang="en-US" dirty="0">
                <a:ea typeface="+mj-ea"/>
                <a:cs typeface="+mj-cs"/>
              </a:rPr>
              <a:t> Constants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Any signed or unsigned number with a decimal point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Legal values: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5.		.6		+2.7</a:t>
            </a:r>
            <a:b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0.0	-6.5		+8.		43.4	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Legal (exponential notation):</a:t>
            </a:r>
            <a:br>
              <a:rPr lang="en-US" dirty="0"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1.624e3  7.32e-2  6.02e23	1.0e2</a:t>
            </a:r>
            <a:b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-4.23e2  +4.0e2	  1.23e-4 +11.2e+7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Illegal: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$54.23	  6,349.70 	1.0E5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A7E7563-D9C4-EF45-AC7D-A2180B5A582D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3891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778792-9354-4C31-B1E7-A4576F183162}" type="datetime1">
              <a:rPr lang="en-US" sz="1200" smtClean="0">
                <a:latin typeface="Garamond" charset="0"/>
              </a:rPr>
              <a:t>1/27/2020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  <p:extLst>
      <p:ext uri="{BB962C8B-B14F-4D97-AF65-F5344CB8AC3E}">
        <p14:creationId xmlns:p14="http://schemas.microsoft.com/office/powerpoint/2010/main" val="3898955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float/double</a:t>
            </a:r>
            <a:r>
              <a:rPr lang="en-US">
                <a:latin typeface="Garamond" charset="0"/>
              </a:rPr>
              <a:t> Constants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Range of </a:t>
            </a:r>
            <a:r>
              <a:rPr lang="en-US" dirty="0">
                <a:latin typeface="Courier New" charset="0"/>
              </a:rPr>
              <a:t>float</a:t>
            </a:r>
            <a:r>
              <a:rPr lang="en-US" dirty="0">
                <a:latin typeface="Arial" charset="0"/>
              </a:rPr>
              <a:t> (</a:t>
            </a:r>
            <a:r>
              <a:rPr lang="en-US" dirty="0">
                <a:latin typeface="Arial" charset="0"/>
                <a:sym typeface="Wingdings" charset="0"/>
              </a:rPr>
              <a:t>32 bits</a:t>
            </a:r>
            <a:r>
              <a:rPr lang="en-US" dirty="0">
                <a:latin typeface="Arial" charset="0"/>
              </a:rPr>
              <a:t>)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	± 1.175494351 E – 38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	± 3.402823466 E + 38</a:t>
            </a:r>
          </a:p>
          <a:p>
            <a:r>
              <a:rPr lang="en-US" dirty="0">
                <a:latin typeface="Arial" charset="0"/>
              </a:rPr>
              <a:t>Range of </a:t>
            </a:r>
            <a:r>
              <a:rPr lang="en-US" dirty="0">
                <a:latin typeface="Courier New" charset="0"/>
              </a:rPr>
              <a:t>double</a:t>
            </a:r>
            <a:r>
              <a:rPr lang="en-US" dirty="0">
                <a:latin typeface="Arial" charset="0"/>
              </a:rPr>
              <a:t> (64 bits)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	</a:t>
            </a:r>
            <a:r>
              <a:rPr lang="en-US" dirty="0">
                <a:latin typeface="Symbol" charset="0"/>
              </a:rPr>
              <a:t>± </a:t>
            </a:r>
            <a:r>
              <a:rPr lang="en-US" dirty="0">
                <a:latin typeface="Arial" charset="0"/>
              </a:rPr>
              <a:t>2.2250738585072014 E – 308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	</a:t>
            </a:r>
            <a:r>
              <a:rPr lang="en-US" dirty="0">
                <a:latin typeface="Symbol" charset="0"/>
              </a:rPr>
              <a:t>± </a:t>
            </a:r>
            <a:r>
              <a:rPr lang="en-US" dirty="0">
                <a:latin typeface="Arial" charset="0"/>
              </a:rPr>
              <a:t>1.7976931348623158 E + 308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Arial" charset="0"/>
              </a:rPr>
              <a:t>Increased size </a:t>
            </a:r>
            <a:r>
              <a:rPr lang="en-US" dirty="0">
                <a:solidFill>
                  <a:srgbClr val="0000FF"/>
                </a:solidFill>
                <a:latin typeface="Arial" charset="0"/>
                <a:sym typeface="Wingdings" panose="05000000000000000000" pitchFamily="2" charset="2"/>
              </a:rPr>
              <a:t> increased accuracy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float</a:t>
            </a:r>
            <a:r>
              <a:rPr lang="en-US" dirty="0">
                <a:latin typeface="Arial" charset="0"/>
                <a:sym typeface="Wingdings" panose="05000000000000000000" pitchFamily="2" charset="2"/>
              </a:rPr>
              <a:t> accurate to ~6 decimal places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double</a:t>
            </a:r>
            <a:r>
              <a:rPr lang="en-US" dirty="0">
                <a:latin typeface="Arial" charset="0"/>
                <a:sym typeface="Wingdings" panose="05000000000000000000" pitchFamily="2" charset="2"/>
              </a:rPr>
              <a:t> accurate to ~16 decimal places</a:t>
            </a:r>
          </a:p>
          <a:p>
            <a:r>
              <a:rPr lang="en-US" dirty="0">
                <a:latin typeface="Arial" charset="0"/>
                <a:sym typeface="Wingdings" panose="05000000000000000000" pitchFamily="2" charset="2"/>
              </a:rPr>
              <a:t>Only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float</a:t>
            </a:r>
            <a:r>
              <a:rPr lang="en-US" dirty="0">
                <a:latin typeface="Arial" charset="0"/>
                <a:sym typeface="Wingdings" panose="05000000000000000000" pitchFamily="2" charset="2"/>
              </a:rPr>
              <a:t> if you really need space</a:t>
            </a:r>
            <a:endParaRPr lang="en-US" dirty="0">
              <a:latin typeface="Arial" charset="0"/>
            </a:endParaRPr>
          </a:p>
          <a:p>
            <a:pPr>
              <a:buFontTx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2FBE21-D89D-5F43-9D74-CA17D152A2B6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3994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20163E-BCE9-40F4-9C20-DACF3E8BFA4F}" type="datetime1">
              <a:rPr lang="en-US" sz="1200" smtClean="0">
                <a:latin typeface="Garamond" charset="0"/>
              </a:rPr>
              <a:t>1/27/2020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  <p:extLst>
      <p:ext uri="{BB962C8B-B14F-4D97-AF65-F5344CB8AC3E}">
        <p14:creationId xmlns:p14="http://schemas.microsoft.com/office/powerpoint/2010/main" val="2092217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Character Constants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Stored in ASCII or UNICODE</a:t>
            </a:r>
          </a:p>
          <a:p>
            <a:r>
              <a:rPr lang="en-US">
                <a:latin typeface="Arial" charset="0"/>
              </a:rPr>
              <a:t>Signified by single quotes (</a:t>
            </a:r>
            <a:r>
              <a:rPr lang="en-US">
                <a:latin typeface="Courier New" charset="0"/>
              </a:rPr>
              <a:t>’ ’</a:t>
            </a:r>
            <a:r>
              <a:rPr lang="en-US">
                <a:latin typeface="Arial" charset="0"/>
              </a:rPr>
              <a:t>)</a:t>
            </a:r>
          </a:p>
          <a:p>
            <a:r>
              <a:rPr lang="en-US">
                <a:latin typeface="Arial" charset="0"/>
              </a:rPr>
              <a:t>Valid character constants </a:t>
            </a:r>
            <a:r>
              <a:rPr lang="en-US">
                <a:latin typeface="Courier New" charset="0"/>
              </a:rPr>
              <a:t> 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’A’  ’B’  ’d’  ’z’  ’1’  ’2’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’!’  ’+’  ’&gt;’  ’?’  ’ ’  ’#’ </a:t>
            </a:r>
          </a:p>
          <a:p>
            <a:r>
              <a:rPr lang="en-US">
                <a:latin typeface="Arial" charset="0"/>
              </a:rPr>
              <a:t>Invalid character  constants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</a:rPr>
              <a:t>’GEIGER’  ’\’     ’CR’  ’LF’  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’’’       ’’’’    ’”’   ”Q”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536068-83E9-C844-95DE-4769D1E70F06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66586F6-87E5-4C71-88B9-BE4B3760BE26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</a:rPr>
              <a:t>Character Escape Sequences</a:t>
            </a: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FAB6DA-00D8-3A41-941C-84E2EFD4369A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  <p:graphicFrame>
        <p:nvGraphicFramePr>
          <p:cNvPr id="46083" name="Group 3"/>
          <p:cNvGraphicFramePr>
            <a:graphicFrameLocks noGrp="1"/>
          </p:cNvGraphicFramePr>
          <p:nvPr/>
        </p:nvGraphicFramePr>
        <p:xfrm>
          <a:off x="381000" y="990600"/>
          <a:ext cx="8382000" cy="400747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\b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Backspace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Single quote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Newline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”’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Double quote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\t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\nnn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 with octal value nnn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Backslash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\xnn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 with hex value nn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CB5E46B-176A-481E-B647-63E8B515AA7F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E80E960-0F52-3647-885F-AA0B2292D7E9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All variables have four characteristics: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type</a:t>
            </a:r>
          </a:p>
          <a:p>
            <a:pPr lvl="1"/>
            <a:r>
              <a:rPr lang="en-US">
                <a:latin typeface="Arial" charset="0"/>
              </a:rPr>
              <a:t>An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address</a:t>
            </a:r>
            <a:r>
              <a:rPr lang="en-US">
                <a:latin typeface="Arial" charset="0"/>
              </a:rPr>
              <a:t> (in memory)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value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name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37592F7-F261-43BE-93F9-607058210575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name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sz="2800" dirty="0">
                <a:ea typeface="+mn-ea"/>
              </a:rPr>
              <a:t>must start with a-z, A-Z ( _  allowed, but not recommended)</a:t>
            </a:r>
            <a:endParaRPr lang="en-US" sz="2800" i="1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>
                <a:ea typeface="+mn-ea"/>
              </a:rPr>
              <a:t>other characters may be a-z, A-Z, 0-9, _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>
                <a:ea typeface="+mn-ea"/>
              </a:rPr>
              <a:t>upper case/lower case are not equal  (i.e. ECE, </a:t>
            </a:r>
            <a:r>
              <a:rPr lang="en-US" sz="2800" dirty="0" err="1">
                <a:ea typeface="+mn-ea"/>
              </a:rPr>
              <a:t>ece</a:t>
            </a:r>
            <a:r>
              <a:rPr lang="en-US" sz="2800" dirty="0">
                <a:ea typeface="+mn-ea"/>
              </a:rPr>
              <a:t>, </a:t>
            </a:r>
            <a:r>
              <a:rPr lang="en-US" sz="2800" dirty="0" err="1">
                <a:ea typeface="+mn-ea"/>
              </a:rPr>
              <a:t>Ece</a:t>
            </a:r>
            <a:r>
              <a:rPr lang="en-US" sz="2800" dirty="0">
                <a:ea typeface="+mn-ea"/>
              </a:rPr>
              <a:t>, </a:t>
            </a:r>
            <a:r>
              <a:rPr lang="en-US" sz="2800" dirty="0" err="1">
                <a:ea typeface="+mn-ea"/>
              </a:rPr>
              <a:t>EcE</a:t>
            </a:r>
            <a:r>
              <a:rPr lang="en-US" sz="2800" dirty="0">
                <a:ea typeface="+mn-ea"/>
              </a:rPr>
              <a:t>, </a:t>
            </a:r>
            <a:r>
              <a:rPr lang="en-US" sz="2800" dirty="0" err="1">
                <a:ea typeface="+mn-ea"/>
              </a:rPr>
              <a:t>eCe</a:t>
            </a:r>
            <a:r>
              <a:rPr lang="en-US" sz="2800" dirty="0">
                <a:ea typeface="+mn-ea"/>
              </a:rPr>
              <a:t> would be five different variables)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>
                <a:ea typeface="+mn-ea"/>
              </a:rPr>
              <a:t>max length system dependent (usually at least 32)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>
                <a:ea typeface="+mn-ea"/>
              </a:rPr>
              <a:t>By convention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Start with lowercase letter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Descriptive names improve code readability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8C0541F-D274-3941-87F6-9DDD5340E051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B70057-2767-4945-9833-8BDC8C1DC910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legal names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grossPay</a:t>
            </a:r>
          </a:p>
          <a:p>
            <a:r>
              <a:rPr lang="en-US">
                <a:latin typeface="Courier New" charset="0"/>
                <a:cs typeface="Courier New" charset="0"/>
              </a:rPr>
              <a:t>carpet_Price</a:t>
            </a:r>
          </a:p>
          <a:p>
            <a:r>
              <a:rPr lang="en-US">
                <a:latin typeface="Courier New" charset="0"/>
                <a:cs typeface="Courier New" charset="0"/>
              </a:rPr>
              <a:t>cArPeT_price</a:t>
            </a:r>
          </a:p>
          <a:p>
            <a:r>
              <a:rPr lang="en-US">
                <a:latin typeface="Courier New" charset="0"/>
                <a:cs typeface="Courier New" charset="0"/>
              </a:rPr>
              <a:t>a_very_long_variable_name</a:t>
            </a:r>
          </a:p>
          <a:p>
            <a:r>
              <a:rPr lang="en-US">
                <a:latin typeface="Courier New" charset="0"/>
                <a:cs typeface="Courier New" charset="0"/>
              </a:rPr>
              <a:t>i</a:t>
            </a:r>
          </a:p>
          <a:p>
            <a:r>
              <a:rPr lang="en-US">
                <a:latin typeface="Courier New" charset="0"/>
                <a:cs typeface="Courier New" charset="0"/>
              </a:rPr>
              <a:t>______strange___one_____</a:t>
            </a:r>
          </a:p>
          <a:p>
            <a:r>
              <a:rPr lang="en-US">
                <a:latin typeface="Courier New" charset="0"/>
                <a:cs typeface="Courier New" charset="0"/>
              </a:rPr>
              <a:t>_   (not recommended)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1F287DB-6D32-5642-AAC3-86D6F7148B5B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005CBA-91B4-4E26-9132-21962BCCF6B2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777005-B9E1-5D46-AA0D-F47D689B76FC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legal names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(but not recommended)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l</a:t>
            </a:r>
            <a:r>
              <a:rPr lang="en-US">
                <a:latin typeface="Arial" charset="0"/>
              </a:rPr>
              <a:t>		(that's lower case L)</a:t>
            </a:r>
          </a:p>
          <a:p>
            <a:r>
              <a:rPr lang="en-US">
                <a:latin typeface="Courier New" charset="0"/>
                <a:cs typeface="Courier New" charset="0"/>
              </a:rPr>
              <a:t>O</a:t>
            </a:r>
            <a:r>
              <a:rPr lang="en-US">
                <a:latin typeface="Arial" charset="0"/>
              </a:rPr>
              <a:t>		(that's capital O)</a:t>
            </a:r>
          </a:p>
          <a:p>
            <a:r>
              <a:rPr lang="en-US">
                <a:latin typeface="Courier New" charset="0"/>
                <a:cs typeface="Courier New" charset="0"/>
              </a:rPr>
              <a:t>l1</a:t>
            </a:r>
            <a:r>
              <a:rPr lang="en-US">
                <a:latin typeface="Arial" charset="0"/>
              </a:rPr>
              <a:t>		(that's lower case L, and digit one)</a:t>
            </a:r>
          </a:p>
          <a:p>
            <a:r>
              <a:rPr lang="en-US">
                <a:latin typeface="Courier New" charset="0"/>
                <a:cs typeface="Courier New" charset="0"/>
              </a:rPr>
              <a:t>O0Oll11</a:t>
            </a:r>
            <a:r>
              <a:rPr lang="en-US">
                <a:latin typeface="Arial" charset="0"/>
              </a:rPr>
              <a:t>   (oh,zero,oh,el,el,one,one)</a:t>
            </a:r>
          </a:p>
          <a:p>
            <a:r>
              <a:rPr lang="en-US">
                <a:latin typeface="Courier New" charset="0"/>
                <a:cs typeface="Courier New" charset="0"/>
              </a:rPr>
              <a:t>_var</a:t>
            </a:r>
            <a:r>
              <a:rPr lang="en-US">
                <a:latin typeface="Arial" charset="0"/>
              </a:rPr>
              <a:t>	(many system variables begin w/ _ )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597B39-0234-438E-958A-6C2132E66625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3B29B9-8A7E-CC40-900A-D4E601778B11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declaring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2209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3320" name="Text Box 12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3321" name="Text Box 13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3322" name="Text Box 14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3325" name="Text Box 17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3327" name="Text Box 19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3328" name="Rectangle 20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29" name="Rectangle 21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30" name="Rectangle 22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B84164B-5036-4F67-B5D9-768073B2F86F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04800" y="4343400"/>
            <a:ext cx="81534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6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All variable declarations should be grouped together at the start of the function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Announcements/reminders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/>
              <a:t>“LAB” sections in textbook are optional</a:t>
            </a:r>
          </a:p>
          <a:p>
            <a:pPr lvl="1"/>
            <a:r>
              <a:rPr lang="en-US" altLang="en-US" dirty="0"/>
              <a:t>For example, sections 1.13-1.20, 2.18-2.30, etc.</a:t>
            </a:r>
          </a:p>
          <a:p>
            <a:pPr lvl="1"/>
            <a:r>
              <a:rPr lang="en-US" altLang="en-US" dirty="0"/>
              <a:t>Opportunity to write short programs for extra practice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Text: Ch. 1 due today (1/27), Ch. 2 due 1/31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No late textbook exercises accepted!</a:t>
            </a:r>
          </a:p>
          <a:p>
            <a:r>
              <a:rPr lang="en-US" dirty="0"/>
              <a:t>Program 1 due Wednesday, 1/29</a:t>
            </a:r>
          </a:p>
          <a:p>
            <a:pPr lvl="1"/>
            <a:r>
              <a:rPr lang="en-US" dirty="0"/>
              <a:t>10 points: register for access to the course textbook</a:t>
            </a:r>
          </a:p>
          <a:p>
            <a:pPr lvl="1"/>
            <a:r>
              <a:rPr lang="en-US" dirty="0"/>
              <a:t>10 points: introduce yourself to your instructor</a:t>
            </a:r>
          </a:p>
          <a:p>
            <a:pPr lvl="1"/>
            <a:r>
              <a:rPr lang="en-US" dirty="0"/>
              <a:t>30 points: complete simple C program</a:t>
            </a:r>
            <a:endParaRPr lang="en-US" altLang="en-US" dirty="0"/>
          </a:p>
          <a:p>
            <a:r>
              <a:rPr lang="en-US" altLang="en-US" dirty="0"/>
              <a:t>Remember:</a:t>
            </a:r>
          </a:p>
          <a:p>
            <a:pPr lvl="1"/>
            <a:r>
              <a:rPr lang="en-US" altLang="en-US" dirty="0"/>
              <a:t>Use Blackboard links to access text (activities &amp; programs)</a:t>
            </a:r>
          </a:p>
          <a:p>
            <a:pPr lvl="1"/>
            <a:r>
              <a:rPr lang="en-US" altLang="en-US" dirty="0"/>
              <a:t>For programs, don’t forget style assessment “assignment”</a:t>
            </a:r>
          </a:p>
          <a:p>
            <a:pPr lvl="1"/>
            <a:endParaRPr lang="en-US" altLang="en-US" dirty="0"/>
          </a:p>
          <a:p>
            <a:r>
              <a:rPr lang="en-US" dirty="0"/>
              <a:t>Dr. Geiger’s Tuesday office hours moved to 10:30-12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2A0F8C4-7464-4404-A412-C5491DC9C536}" type="datetime1">
              <a:rPr lang="en-US" smtClean="0">
                <a:latin typeface="+mj-lt"/>
              </a:rPr>
              <a:t>1/27/2020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Lec. 3 &amp; 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3786B6B-5F57-514E-8619-7CB4315A7121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0932E4-4ECD-D147-8CC6-6F070E4FBC63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assigning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6962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	varname = expression;</a:t>
            </a:r>
          </a:p>
        </p:txBody>
      </p: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304800" y="2590800"/>
            <a:ext cx="4038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Declared variable</a:t>
            </a:r>
          </a:p>
          <a:p>
            <a:pPr>
              <a:spcBef>
                <a:spcPct val="50000"/>
              </a:spcBef>
            </a:pPr>
            <a:r>
              <a:rPr lang="en-US" sz="1800"/>
              <a:t>single variable on left side of =</a:t>
            </a:r>
          </a:p>
        </p:txBody>
      </p:sp>
      <p:sp>
        <p:nvSpPr>
          <p:cNvPr id="14342" name="Text Box 19"/>
          <p:cNvSpPr txBox="1">
            <a:spLocks noChangeArrowheads="1"/>
          </p:cNvSpPr>
          <p:nvPr/>
        </p:nvSpPr>
        <p:spPr bwMode="auto">
          <a:xfrm>
            <a:off x="4953000" y="2667000"/>
            <a:ext cx="3124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expression</a:t>
            </a:r>
          </a:p>
          <a:p>
            <a:pPr>
              <a:spcBef>
                <a:spcPct val="50000"/>
              </a:spcBef>
            </a:pPr>
            <a:r>
              <a:rPr lang="en-US" sz="1800"/>
              <a:t>any legal expression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04800" y="3581400"/>
            <a:ext cx="81534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Expression can be constant, variable, function call, arithmetic operation, etc.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Variable type (</a:t>
            </a:r>
            <a:r>
              <a:rPr lang="en-US" sz="3000" kern="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</a:t>
            </a:r>
            <a:r>
              <a:rPr lang="en-US" sz="3000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float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etc) and expression result type </a:t>
            </a:r>
            <a:r>
              <a:rPr lang="en-US" sz="3000" u="sng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should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match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6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If not, funny things can happen ...</a:t>
            </a:r>
          </a:p>
        </p:txBody>
      </p:sp>
      <p:sp>
        <p:nvSpPr>
          <p:cNvPr id="14344" name="Line 21"/>
          <p:cNvSpPr>
            <a:spLocks noChangeShapeType="1"/>
          </p:cNvSpPr>
          <p:nvPr/>
        </p:nvSpPr>
        <p:spPr bwMode="auto">
          <a:xfrm flipV="1">
            <a:off x="1905000" y="24384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22"/>
          <p:cNvSpPr>
            <a:spLocks noChangeShapeType="1"/>
          </p:cNvSpPr>
          <p:nvPr/>
        </p:nvSpPr>
        <p:spPr bwMode="auto">
          <a:xfrm flipH="1" flipV="1">
            <a:off x="4876800" y="2438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9769913-A1C1-4674-81C4-61D3664CE682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9BDF5A-D7F3-AD40-96A3-AFF7DB6FFFB9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79404B0-132B-4069-8BFA-E8240D82B28F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D5F319-5C2A-4F48-B73E-124367AE7C80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6400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6401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6402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34BE44F-A7E6-4A94-B421-5C7079D39DB1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3A6367-7AA8-1C45-8FC8-C200AF81BE2D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grosspay = hours * payrate;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7424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7426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7427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6F0AFB3-F0A1-46A2-BACE-742479F41420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2B96AA-B477-2D42-BDE9-520777A786C9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grosspay = hours * payrate;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j = 5;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8450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51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BE8EC05-ECA7-4C5E-A7F9-5C2A5D822A49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FDD25A-FBA9-7343-ABF1-35B459096E81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float hours, payrate;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float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grosspay = hours * payrate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j = 5;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j = j + 1;</a:t>
            </a: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9472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9473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9474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5  6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>
            <a:off x="6400800" y="3581400"/>
            <a:ext cx="3048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EFEE98-3530-480A-89B2-714037BCF789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</a:rPr>
              <a:t>What values do w, x, y, and z have at the end of this program?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1900" b="1">
                <a:latin typeface="Courier New" charset="0"/>
                <a:cs typeface="Courier New" charset="0"/>
              </a:rPr>
              <a:t>‘</a:t>
            </a:r>
            <a:r>
              <a:rPr lang="en-US" sz="1900" b="1">
                <a:latin typeface="Courier New" charset="0"/>
                <a:cs typeface="Courier New" charset="0"/>
              </a:rPr>
              <a:t>a</a:t>
            </a:r>
            <a:r>
              <a:rPr lang="ja-JP" altLang="en-US" sz="1900" b="1"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  <a:cs typeface="Courier New" charset="0"/>
              </a:rPr>
              <a:t>	</a:t>
            </a:r>
            <a:endParaRPr lang="en-US" sz="19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8EEF67A-AA90-4909-8DEC-288B5C10C099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C4D9B88-0677-704D-9275-B371477C8450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2200" b="1">
                <a:latin typeface="Courier New" charset="0"/>
                <a:cs typeface="Courier New" charset="0"/>
              </a:rPr>
              <a:t>‘</a:t>
            </a:r>
            <a:r>
              <a:rPr lang="en-US" sz="2200" b="1">
                <a:latin typeface="Courier New" charset="0"/>
                <a:cs typeface="Courier New" charset="0"/>
              </a:rPr>
              <a:t>a</a:t>
            </a:r>
            <a:r>
              <a:rPr lang="ja-JP" altLang="en-US" sz="2200" b="1">
                <a:latin typeface="Courier New" charset="0"/>
                <a:cs typeface="Courier New" charset="0"/>
              </a:rPr>
              <a:t>’</a:t>
            </a:r>
            <a:r>
              <a:rPr lang="en-US" sz="22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2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2C8579-E01E-49C8-A1F2-33214DEBBAE7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18A4A7-A0FA-2743-9B5C-B6B7C958F038}" type="slidenum">
              <a:rPr lang="en-US">
                <a:latin typeface="Garamond" charset="0"/>
              </a:rPr>
              <a:pPr eaLnBrk="1" hangingPunct="1"/>
              <a:t>27</a:t>
            </a:fld>
            <a:endParaRPr lang="en-US">
              <a:latin typeface="Garamond" charset="0"/>
            </a:endParaRPr>
          </a:p>
        </p:txBody>
      </p:sp>
      <p:sp>
        <p:nvSpPr>
          <p:cNvPr id="11" name="Content Placeholder 7"/>
          <p:cNvSpPr>
            <a:spLocks noGrp="1"/>
          </p:cNvSpPr>
          <p:nvPr>
            <p:ph sz="half" idx="2"/>
          </p:nvPr>
        </p:nvSpPr>
        <p:spPr>
          <a:xfrm>
            <a:off x="3429000" y="1143000"/>
            <a:ext cx="5257800" cy="4987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w = 5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z = </a:t>
            </a:r>
            <a:r>
              <a:rPr lang="ja-JP" alt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‘</a:t>
            </a: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a</a:t>
            </a:r>
            <a:r>
              <a:rPr lang="ja-JP" alt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(ASCII value 97)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x = 8.579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y = -0.2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w = 8 (value is truncated)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y = (-0.2) + 3 = 2.8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z = 8 – 5 = 3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(ASCII value 3 = "end of text" character)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2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B2AE28-BCDB-2C4C-95A3-2D2CBE05FD5F}" type="slidenum">
              <a:rPr lang="en-US">
                <a:latin typeface="Garamond" charset="0"/>
              </a:rPr>
              <a:pPr eaLnBrk="1" hangingPunct="1"/>
              <a:t>28</a:t>
            </a:fld>
            <a:endParaRPr lang="en-US">
              <a:latin typeface="Garamond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Arithmetic Operations</a:t>
            </a:r>
          </a:p>
        </p:txBody>
      </p:sp>
      <p:graphicFrame>
        <p:nvGraphicFramePr>
          <p:cNvPr id="47107" name="Group 3"/>
          <p:cNvGraphicFramePr>
            <a:graphicFrameLocks noGrp="1"/>
          </p:cNvGraphicFramePr>
          <p:nvPr/>
        </p:nvGraphicFramePr>
        <p:xfrm>
          <a:off x="1447800" y="1295400"/>
          <a:ext cx="6096000" cy="3621087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Addition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Subtraction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Multiplication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Division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0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Modulus Division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(Remainder)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1ACAAD-006B-45DB-86AD-6AF6213E89D7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423896-84E5-7E4E-9DC3-E8FB4B1C6251}" type="slidenum">
              <a:rPr lang="en-US">
                <a:latin typeface="Garamond" charset="0"/>
              </a:rPr>
              <a:pPr eaLnBrk="1" hangingPunct="1"/>
              <a:t>29</a:t>
            </a:fld>
            <a:endParaRPr lang="en-US">
              <a:latin typeface="Garamond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Results of arithmetic operations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85800" y="1752600"/>
            <a:ext cx="7620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3+7			10</a:t>
            </a:r>
          </a:p>
          <a:p>
            <a:pPr eaLnBrk="1" hangingPunct="1">
              <a:spcBef>
                <a:spcPct val="50000"/>
              </a:spcBef>
              <a:buFontTx/>
              <a:buAutoNum type="arabicPlain" startAt="18"/>
            </a:pPr>
            <a:r>
              <a:rPr lang="en-US">
                <a:latin typeface="Courier New" charset="0"/>
              </a:rPr>
              <a:t>-    3.0		15.0	(using non-integer makes 					result double precision)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12.62 + 9.8		22.42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.08*12.3		0.984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12.0/   2.0		6.0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10/5			2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10/3			3	(not 3.333…)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10 % 3			1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12 % 5			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0456F1-886E-4519-8D40-B54881DCCB35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</a:t>
            </a:r>
          </a:p>
          <a:p>
            <a:pPr lvl="1"/>
            <a:r>
              <a:rPr lang="en-US" dirty="0"/>
              <a:t>Basic program structure</a:t>
            </a:r>
          </a:p>
          <a:p>
            <a:pPr lvl="1"/>
            <a:r>
              <a:rPr lang="en-US" dirty="0"/>
              <a:t>Comments</a:t>
            </a:r>
          </a:p>
          <a:p>
            <a:r>
              <a:rPr lang="en-US" dirty="0"/>
              <a:t>This lecture (Monday &amp; Wednesday)</a:t>
            </a:r>
          </a:p>
          <a:p>
            <a:pPr lvl="1"/>
            <a:r>
              <a:rPr lang="en-US" dirty="0"/>
              <a:t>Data types</a:t>
            </a:r>
          </a:p>
          <a:p>
            <a:pPr lvl="1"/>
            <a:r>
              <a:rPr lang="en-US" dirty="0"/>
              <a:t>Variables</a:t>
            </a:r>
          </a:p>
          <a:p>
            <a:pPr lvl="1"/>
            <a:r>
              <a:rPr lang="en-US" dirty="0"/>
              <a:t>Operators</a:t>
            </a:r>
          </a:p>
          <a:p>
            <a:pPr lvl="1"/>
            <a:r>
              <a:rPr lang="en-US" dirty="0" err="1"/>
              <a:t>printf</a:t>
            </a:r>
            <a:r>
              <a:rPr lang="en-US"/>
              <a:t>() basics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AA812F6-2E21-4DC8-8D53-D7D287725AEC}" type="datetime1">
              <a:rPr lang="en-US" smtClean="0">
                <a:latin typeface="+mj-lt"/>
              </a:rPr>
              <a:t>1/27/2020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Lec. 3 &amp; 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3786B6B-5F57-514E-8619-7CB4315A7121}" type="slidenum">
              <a:rPr lang="en-US" smtClean="0">
                <a:latin typeface="+mj-lt"/>
              </a:rPr>
              <a:pPr/>
              <a:t>3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50648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Previous operators are binary</a:t>
            </a:r>
          </a:p>
          <a:p>
            <a:pPr lvl="1"/>
            <a:r>
              <a:rPr lang="en-US">
                <a:latin typeface="Arial" charset="0"/>
              </a:rPr>
              <a:t>Deal with two values</a:t>
            </a:r>
          </a:p>
          <a:p>
            <a:r>
              <a:rPr lang="en-US">
                <a:latin typeface="Arial" charset="0"/>
              </a:rPr>
              <a:t>C also supports some unary operators</a:t>
            </a:r>
          </a:p>
          <a:p>
            <a:pPr lvl="1"/>
            <a:r>
              <a:rPr lang="en-US">
                <a:latin typeface="Arial" charset="0"/>
              </a:rPr>
              <a:t>For now, we’ll simply deal with unary negation</a:t>
            </a:r>
          </a:p>
          <a:p>
            <a:pPr lvl="1"/>
            <a:r>
              <a:rPr lang="en-US">
                <a:latin typeface="Arial" charset="0"/>
              </a:rPr>
              <a:t>e.g., if x = 3, the statement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</a:t>
            </a:r>
            <a:r>
              <a:rPr lang="en-US">
                <a:latin typeface="Courier New" charset="0"/>
                <a:cs typeface="Courier New" charset="0"/>
              </a:rPr>
              <a:t>-x;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   </a:t>
            </a:r>
            <a:r>
              <a:rPr lang="en-US" sz="2600">
                <a:latin typeface="Arial" charset="0"/>
              </a:rPr>
              <a:t>produces the value -3</a:t>
            </a:r>
          </a:p>
          <a:p>
            <a:pPr lvl="1"/>
            <a:r>
              <a:rPr lang="en-US" sz="2200" b="1" u="sng">
                <a:solidFill>
                  <a:srgbClr val="FF0000"/>
                </a:solidFill>
                <a:latin typeface="Arial" charset="0"/>
              </a:rPr>
              <a:t>Important note: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200">
                <a:latin typeface="Arial" charset="0"/>
              </a:rPr>
              <a:t>The statement above does </a:t>
            </a:r>
            <a:r>
              <a:rPr lang="en-US" sz="2200" u="sng">
                <a:latin typeface="Arial" charset="0"/>
              </a:rPr>
              <a:t>not</a:t>
            </a:r>
            <a:r>
              <a:rPr lang="en-US" sz="2200">
                <a:latin typeface="Arial" charset="0"/>
              </a:rPr>
              <a:t> change the value of x</a:t>
            </a:r>
            <a:endParaRPr lang="en-US" sz="2200" b="1" u="sng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2AC196C-B330-4381-8642-A3A9DCF51E5C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FE670C-5ECE-814F-A532-2172DBC5699E}" type="slidenum">
              <a:rPr lang="en-US">
                <a:latin typeface="Garamond" charset="0"/>
              </a:rPr>
              <a:pPr eaLnBrk="1" hangingPunct="1"/>
              <a:t>30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and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Operators can be used either with constants or variables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int w, x, y, z;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w = 3 + 2;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w = 5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x = -w;	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x = -5</a:t>
            </a: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y = x – 7;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y = -12</a:t>
            </a: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z = w * y;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z = -60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}</a:t>
            </a:r>
            <a:endParaRPr lang="en-US" sz="2600" b="1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6B70AE-29F0-466B-9FD5-13A38DA8CE8C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B327166-B81B-EE43-BE90-68A06A2B2056}" type="slidenum">
              <a:rPr lang="en-US">
                <a:latin typeface="Garamond" charset="0"/>
              </a:rPr>
              <a:pPr eaLnBrk="1" hangingPunct="1"/>
              <a:t>31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(cont.)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More complex statements are allowed</a:t>
            </a:r>
          </a:p>
          <a:p>
            <a:pPr lvl="1"/>
            <a:r>
              <a:rPr lang="en-US">
                <a:latin typeface="Arial" charset="0"/>
              </a:rPr>
              <a:t>e.g. x = 1 + 2 - 3;</a:t>
            </a:r>
          </a:p>
          <a:p>
            <a:r>
              <a:rPr lang="en-US">
                <a:latin typeface="Arial" charset="0"/>
              </a:rPr>
              <a:t>Parentheses help you prioritize parts of statement</a:t>
            </a:r>
          </a:p>
          <a:p>
            <a:pPr lvl="1"/>
            <a:r>
              <a:rPr lang="en-US">
                <a:latin typeface="Arial" charset="0"/>
              </a:rPr>
              <a:t>Makes difference with order of operations</a:t>
            </a:r>
          </a:p>
          <a:p>
            <a:pPr lvl="1"/>
            <a:r>
              <a:rPr lang="en-US">
                <a:latin typeface="Arial" charset="0"/>
              </a:rPr>
              <a:t>x = 1 + 2 * 3;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	is different than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x = (1 + 2) * 3;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4EB30B-5CB7-485F-B659-24BBB1CE6D77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A49ED9-B48E-914D-A026-F747AB6EB75F}" type="slidenum">
              <a:rPr lang="en-US">
                <a:latin typeface="Garamond" charset="0"/>
              </a:rPr>
              <a:pPr eaLnBrk="1" hangingPunct="1"/>
              <a:t>32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Arithmetic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Evaluate each of the following expressions, including the type (</a:t>
            </a:r>
            <a:r>
              <a:rPr lang="en-US" dirty="0" err="1">
                <a:ea typeface="+mn-ea"/>
              </a:rPr>
              <a:t>int</a:t>
            </a:r>
            <a:r>
              <a:rPr lang="en-US" dirty="0">
                <a:ea typeface="+mn-ea"/>
              </a:rPr>
              <a:t> or double) in your answer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19/3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3/19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19%3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3%19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5 + 7/2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5.0 + 7/2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5 + 7.0/2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5 * 3 % 3 / 6 + 14 + 10 / 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5 * (3 % 3) / 6 + 14.0 + 10/3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52B5E50-0006-437F-8B3A-9734D6324208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FB5D5A5-0EC8-4743-A738-C3AB351D4C2E}" type="slidenum">
              <a:rPr lang="en-US">
                <a:latin typeface="Garamond" charset="0"/>
              </a:rPr>
              <a:pPr eaLnBrk="1" hangingPunct="1"/>
              <a:t>33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19/3 = 6 (integer division)</a:t>
            </a:r>
          </a:p>
          <a:p>
            <a:r>
              <a:rPr lang="en-US">
                <a:latin typeface="Courier New" charset="0"/>
                <a:cs typeface="Courier New" charset="0"/>
              </a:rPr>
              <a:t>3/19 = 0 (integer division)</a:t>
            </a:r>
          </a:p>
          <a:p>
            <a:r>
              <a:rPr lang="en-US">
                <a:latin typeface="Courier New" charset="0"/>
                <a:cs typeface="Courier New" charset="0"/>
              </a:rPr>
              <a:t>19%3 = 1</a:t>
            </a:r>
          </a:p>
          <a:p>
            <a:r>
              <a:rPr lang="en-US">
                <a:latin typeface="Courier New" charset="0"/>
                <a:cs typeface="Courier New" charset="0"/>
              </a:rPr>
              <a:t>3%19 = 3</a:t>
            </a:r>
          </a:p>
          <a:p>
            <a:r>
              <a:rPr lang="en-US">
                <a:latin typeface="Courier New" charset="0"/>
                <a:cs typeface="Courier New" charset="0"/>
              </a:rPr>
              <a:t>5 + 7/2 = 5 + 3 = 8</a:t>
            </a:r>
          </a:p>
          <a:p>
            <a:r>
              <a:rPr lang="en-US">
                <a:latin typeface="Courier New" charset="0"/>
                <a:cs typeface="Courier New" charset="0"/>
              </a:rPr>
              <a:t>5.0 + 7/2 = 5.0 + 3 = 8.0</a:t>
            </a:r>
          </a:p>
          <a:p>
            <a:r>
              <a:rPr lang="en-US">
                <a:latin typeface="Courier New" charset="0"/>
                <a:cs typeface="Courier New" charset="0"/>
              </a:rPr>
              <a:t>5 + 7.0/2 = 5 + 3.5 = 8.5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B3C380D-C0E4-42CE-8C03-F30036AA2E89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7FF445-FB4A-6B43-B0AB-770D79EF43F0}" type="slidenum">
              <a:rPr lang="en-US">
                <a:latin typeface="Garamond" charset="0"/>
              </a:rPr>
              <a:pPr eaLnBrk="1" hangingPunct="1"/>
              <a:t>34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For each of the following, underlined part(s) evaluated first at each step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u="sng" dirty="0">
                <a:latin typeface="Courier New" pitchFamily="49" charset="0"/>
                <a:ea typeface="+mn-ea"/>
                <a:cs typeface="Courier New" pitchFamily="49" charset="0"/>
              </a:rPr>
              <a:t>5 * 3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% 3 / 6 + 14 + </a:t>
            </a:r>
            <a:r>
              <a:rPr lang="en-US" u="sng" dirty="0">
                <a:latin typeface="Courier New" pitchFamily="49" charset="0"/>
                <a:ea typeface="+mn-ea"/>
                <a:cs typeface="Courier New" pitchFamily="49" charset="0"/>
              </a:rPr>
              <a:t>10 /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>
                <a:latin typeface="Courier New" pitchFamily="49" charset="0"/>
                <a:ea typeface="+mn-ea"/>
                <a:cs typeface="Courier New" pitchFamily="49" charset="0"/>
              </a:rPr>
              <a:t>15 % 3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/ 6 + 14 + 5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>
                <a:latin typeface="Courier New" pitchFamily="49" charset="0"/>
                <a:ea typeface="+mn-ea"/>
                <a:cs typeface="Courier New" pitchFamily="49" charset="0"/>
              </a:rPr>
              <a:t>0 / 6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+ 14 + 5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= 0 + 14 + 5 = 19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5 * </a:t>
            </a:r>
            <a:r>
              <a:rPr lang="en-US" u="sng" dirty="0">
                <a:latin typeface="Courier New" pitchFamily="49" charset="0"/>
                <a:ea typeface="+mn-ea"/>
                <a:cs typeface="Courier New" pitchFamily="49" charset="0"/>
              </a:rPr>
              <a:t>(3 % 3)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/ 6 + 14.0 + 10/3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>
                <a:latin typeface="Courier New" pitchFamily="49" charset="0"/>
                <a:ea typeface="+mn-ea"/>
                <a:cs typeface="Courier New" pitchFamily="49" charset="0"/>
              </a:rPr>
              <a:t>5 * 0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/ 6 + 14.0 + </a:t>
            </a:r>
            <a:r>
              <a:rPr lang="en-US" u="sng" dirty="0">
                <a:latin typeface="Courier New" pitchFamily="49" charset="0"/>
                <a:ea typeface="+mn-ea"/>
                <a:cs typeface="Courier New" pitchFamily="49" charset="0"/>
              </a:rPr>
              <a:t>10/3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= </a:t>
            </a:r>
            <a:r>
              <a:rPr lang="en-US" u="sng" dirty="0">
                <a:latin typeface="Courier New" pitchFamily="49" charset="0"/>
                <a:ea typeface="+mn-ea"/>
                <a:cs typeface="Courier New" pitchFamily="49" charset="0"/>
              </a:rPr>
              <a:t>0 / 6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+ 14.0 + 3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= 0 + 14.0 + 3 = 17.0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7477C2C-E344-4AB0-A46B-08353756798D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B8EF708-BB58-A54E-B9B4-974F513ADDD8}" type="slidenum">
              <a:rPr lang="en-US">
                <a:latin typeface="Garamond" charset="0"/>
              </a:rPr>
              <a:pPr eaLnBrk="1" hangingPunct="1"/>
              <a:t>35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I/O basics</a:t>
            </a:r>
          </a:p>
        </p:txBody>
      </p:sp>
      <p:sp>
        <p:nvSpPr>
          <p:cNvPr id="1433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Need ability to</a:t>
            </a:r>
          </a:p>
          <a:p>
            <a:pPr lvl="1"/>
            <a:r>
              <a:rPr lang="en-US">
                <a:latin typeface="Arial" charset="0"/>
              </a:rPr>
              <a:t>Print variables (or results calculated using them)</a:t>
            </a:r>
          </a:p>
          <a:p>
            <a:pPr lvl="1"/>
            <a:r>
              <a:rPr lang="en-US">
                <a:latin typeface="Arial" charset="0"/>
              </a:rPr>
              <a:t>Read values from input</a:t>
            </a:r>
          </a:p>
          <a:p>
            <a:r>
              <a:rPr lang="en-US">
                <a:latin typeface="Arial" charset="0"/>
              </a:rPr>
              <a:t>Output: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printf()</a:t>
            </a:r>
          </a:p>
          <a:p>
            <a:pPr lvl="1"/>
            <a:r>
              <a:rPr lang="en-US">
                <a:latin typeface="Arial" charset="0"/>
              </a:rPr>
              <a:t>Already seen basics</a:t>
            </a:r>
          </a:p>
          <a:p>
            <a:r>
              <a:rPr lang="en-US">
                <a:latin typeface="Arial" charset="0"/>
              </a:rPr>
              <a:t>Input: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scanf()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068E88C-4079-44FF-BD8B-B0D5002CA457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370A0E-8C3C-1249-BB07-5B962CF5955E}" type="slidenum">
              <a:rPr lang="en-US">
                <a:latin typeface="Garamond" charset="0"/>
              </a:rPr>
              <a:pPr eaLnBrk="1" hangingPunct="1"/>
              <a:t>36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Basic printf() formatting</a:t>
            </a:r>
          </a:p>
        </p:txBody>
      </p:sp>
      <p:sp>
        <p:nvSpPr>
          <p:cNvPr id="21507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To print variables/constants, insert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%&lt;type&gt;</a:t>
            </a:r>
            <a:r>
              <a:rPr lang="en-US" dirty="0">
                <a:solidFill>
                  <a:srgbClr val="FF0000"/>
                </a:solidFill>
                <a:ea typeface="+mn-ea"/>
                <a:cs typeface="Courier New" pitchFamily="49" charset="0"/>
              </a:rPr>
              <a:t> (format </a:t>
            </a:r>
            <a:r>
              <a:rPr lang="en-US" dirty="0" err="1">
                <a:solidFill>
                  <a:srgbClr val="FF0000"/>
                </a:solidFill>
                <a:ea typeface="+mn-ea"/>
                <a:cs typeface="Courier New" pitchFamily="49" charset="0"/>
              </a:rPr>
              <a:t>specifier</a:t>
            </a:r>
            <a:r>
              <a:rPr lang="en-US" dirty="0">
                <a:solidFill>
                  <a:srgbClr val="FF0000"/>
                </a:solidFill>
                <a:ea typeface="+mn-ea"/>
                <a:cs typeface="Courier New" pitchFamily="49" charset="0"/>
              </a:rPr>
              <a:t>) </a:t>
            </a:r>
            <a:r>
              <a:rPr lang="en-US" dirty="0">
                <a:ea typeface="+mn-ea"/>
              </a:rPr>
              <a:t>in your format string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%c</a:t>
            </a:r>
            <a:r>
              <a:rPr lang="en-US" dirty="0"/>
              <a:t>: single character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dirty="0"/>
              <a:t>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: signed decimal integer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%f</a:t>
            </a:r>
            <a:r>
              <a:rPr lang="en-US" dirty="0"/>
              <a:t>: float;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dirty="0"/>
              <a:t>: double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Prints 6 digits after decimal point by default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To control # digits, use precision 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"%.4lf"</a:t>
            </a:r>
            <a:r>
              <a:rPr lang="en-US" dirty="0"/>
              <a:t> prints with 4 digits (4</a:t>
            </a:r>
            <a:r>
              <a:rPr lang="en-US" baseline="30000" dirty="0"/>
              <a:t>th</a:t>
            </a:r>
            <a:r>
              <a:rPr lang="en-US" dirty="0"/>
              <a:t> digit rounds)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"%.0lf"</a:t>
            </a:r>
            <a:r>
              <a:rPr lang="en-US" dirty="0"/>
              <a:t> prints with 0 digits (round to nearest integer)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When printed, format </a:t>
            </a:r>
            <a:r>
              <a:rPr lang="en-US" dirty="0" err="1">
                <a:ea typeface="+mn-ea"/>
              </a:rPr>
              <a:t>specifier</a:t>
            </a:r>
            <a:r>
              <a:rPr lang="en-US" dirty="0">
                <a:ea typeface="+mn-ea"/>
              </a:rPr>
              <a:t> is replaced by value of corresponding expression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is 3,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("x + x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+ 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/>
              <a:t> prints: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+ x =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1218D1-03E1-435D-96CB-29C51CC6F7A3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EFF797-79DF-A04E-BC26-2A083DD02E46}" type="slidenum">
              <a:rPr lang="en-US">
                <a:latin typeface="Garamond" charset="0"/>
              </a:rPr>
              <a:pPr eaLnBrk="1" hangingPunct="1"/>
              <a:t>37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printf()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</a:rPr>
              <a:t>float a=67.49,b=9.999925;</a:t>
            </a:r>
            <a:r>
              <a:rPr lang="en-US" b="1" dirty="0">
                <a:ea typeface="+mn-ea"/>
              </a:rPr>
              <a:t>	</a:t>
            </a:r>
            <a:br>
              <a:rPr lang="en-US" b="1" dirty="0">
                <a:solidFill>
                  <a:schemeClr val="accent2"/>
                </a:solidFill>
                <a:latin typeface="Courier New" pitchFamily="49" charset="0"/>
                <a:ea typeface="+mn-ea"/>
              </a:rPr>
            </a:br>
            <a:r>
              <a:rPr lang="en-US" b="1" dirty="0" err="1">
                <a:latin typeface="Courier New" pitchFamily="49" charset="0"/>
                <a:ea typeface="+mn-ea"/>
              </a:rPr>
              <a:t>printf</a:t>
            </a:r>
            <a:r>
              <a:rPr lang="en-US" b="1" dirty="0">
                <a:latin typeface="Courier New" pitchFamily="49" charset="0"/>
                <a:ea typeface="+mn-ea"/>
              </a:rPr>
              <a:t>("hello %f there %f\n",</a:t>
            </a:r>
            <a:r>
              <a:rPr lang="en-US" b="1" dirty="0" err="1">
                <a:latin typeface="Courier New" pitchFamily="49" charset="0"/>
                <a:ea typeface="+mn-ea"/>
              </a:rPr>
              <a:t>a,b</a:t>
            </a:r>
            <a:r>
              <a:rPr lang="en-US" b="1" dirty="0">
                <a:latin typeface="Courier New" pitchFamily="49" charset="0"/>
                <a:ea typeface="+mn-ea"/>
              </a:rPr>
              <a:t>);</a:t>
            </a:r>
            <a:br>
              <a:rPr lang="en-US" b="1" dirty="0">
                <a:latin typeface="Courier New" pitchFamily="49" charset="0"/>
                <a:ea typeface="+mn-ea"/>
              </a:rPr>
            </a:br>
            <a:r>
              <a:rPr lang="en-US" b="1" dirty="0" err="1">
                <a:latin typeface="Courier New" pitchFamily="49" charset="0"/>
                <a:ea typeface="+mn-ea"/>
              </a:rPr>
              <a:t>printf</a:t>
            </a:r>
            <a:r>
              <a:rPr lang="en-US" b="1" dirty="0">
                <a:latin typeface="Courier New" pitchFamily="49" charset="0"/>
                <a:ea typeface="+mn-ea"/>
              </a:rPr>
              <a:t>("%</a:t>
            </a:r>
            <a:r>
              <a:rPr lang="en-US" b="1" dirty="0" err="1">
                <a:latin typeface="Courier New" pitchFamily="49" charset="0"/>
                <a:ea typeface="+mn-ea"/>
              </a:rPr>
              <a:t>f%f%f%f</a:t>
            </a:r>
            <a:r>
              <a:rPr lang="en-US" b="1" dirty="0">
                <a:latin typeface="Courier New" pitchFamily="49" charset="0"/>
                <a:ea typeface="+mn-ea"/>
              </a:rPr>
              <a:t>\n",</a:t>
            </a:r>
            <a:r>
              <a:rPr lang="en-US" b="1" dirty="0" err="1">
                <a:latin typeface="Courier New" pitchFamily="49" charset="0"/>
                <a:ea typeface="+mn-ea"/>
              </a:rPr>
              <a:t>a,a,b,b</a:t>
            </a:r>
            <a:r>
              <a:rPr lang="en-US" b="1" dirty="0">
                <a:latin typeface="Courier New" pitchFamily="49" charset="0"/>
                <a:ea typeface="+mn-ea"/>
              </a:rPr>
              <a:t>);</a:t>
            </a:r>
            <a:br>
              <a:rPr lang="en-US" b="1" dirty="0">
                <a:latin typeface="Courier New" pitchFamily="49" charset="0"/>
                <a:ea typeface="+mn-ea"/>
              </a:rPr>
            </a:br>
            <a:r>
              <a:rPr lang="en-US" b="1" dirty="0" err="1">
                <a:latin typeface="Courier New" pitchFamily="49" charset="0"/>
                <a:ea typeface="+mn-ea"/>
              </a:rPr>
              <a:t>printf</a:t>
            </a:r>
            <a:r>
              <a:rPr lang="en-US" b="1" dirty="0">
                <a:latin typeface="Courier New" pitchFamily="49" charset="0"/>
                <a:ea typeface="+mn-ea"/>
              </a:rPr>
              <a:t>("a=%.2f, b=%.1f",a,b);</a:t>
            </a:r>
            <a:br>
              <a:rPr lang="en-US" b="1" dirty="0">
                <a:latin typeface="Courier New" pitchFamily="49" charset="0"/>
                <a:ea typeface="+mn-ea"/>
              </a:rPr>
            </a:br>
            <a:r>
              <a:rPr lang="en-US" b="1" dirty="0" err="1">
                <a:latin typeface="Courier New" pitchFamily="49" charset="0"/>
                <a:ea typeface="+mn-ea"/>
              </a:rPr>
              <a:t>printf</a:t>
            </a:r>
            <a:r>
              <a:rPr lang="en-US" b="1" dirty="0">
                <a:latin typeface="Courier New" pitchFamily="49" charset="0"/>
                <a:ea typeface="+mn-ea"/>
              </a:rPr>
              <a:t>("Cool huh?\n");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Printed: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hello 67.490000 there 9.999925</a:t>
            </a:r>
            <a:b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67.49000067.4900009.9999259.999925</a:t>
            </a:r>
            <a:b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a=67.49, b=10.0Cool huh?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B68D13B-BF6A-4654-8BF6-FD8BF9FE9A66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93DDA7-F086-9544-A239-7769D18CF91B}" type="slidenum">
              <a:rPr lang="en-US">
                <a:latin typeface="Garamond" charset="0"/>
              </a:rPr>
              <a:pPr eaLnBrk="1" hangingPunct="1"/>
              <a:t>38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printf() details</a:t>
            </a:r>
          </a:p>
        </p:txBody>
      </p:sp>
      <p:sp>
        <p:nvSpPr>
          <p:cNvPr id="1126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Detailed slides on </a:t>
            </a:r>
            <a:r>
              <a:rPr lang="en-US">
                <a:latin typeface="Courier New" charset="0"/>
                <a:cs typeface="Courier New" charset="0"/>
              </a:rPr>
              <a:t>printf()</a:t>
            </a:r>
            <a:r>
              <a:rPr lang="en-US">
                <a:latin typeface="Arial" charset="0"/>
              </a:rPr>
              <a:t> follow</a:t>
            </a:r>
          </a:p>
          <a:p>
            <a:r>
              <a:rPr lang="en-US">
                <a:latin typeface="Arial" charset="0"/>
              </a:rPr>
              <a:t>Skip these if you don’t want to go overboard with the full details of how the function works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73BDD2-7B78-4D64-8F0C-34A93F71580D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BCF23CD-89AE-F54A-8736-0B2F4093DDE4}" type="slidenum">
              <a:rPr lang="en-US">
                <a:latin typeface="Garamond" charset="0"/>
              </a:rPr>
              <a:pPr eaLnBrk="1" hangingPunct="1"/>
              <a:t>39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364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E89C1043-8170-4F46-AB58-4BD0B4D545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Review: Basic C program structure</a:t>
            </a:r>
          </a:p>
        </p:txBody>
      </p:sp>
      <p:sp>
        <p:nvSpPr>
          <p:cNvPr id="20482" name="Content Placeholder 1">
            <a:extLst>
              <a:ext uri="{FF2B5EF4-FFF2-40B4-BE49-F238E27FC236}">
                <a16:creationId xmlns:a16="http://schemas.microsoft.com/office/drawing/2014/main" id="{AFE24FAC-A139-44CA-88FC-E35EB23CF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54388"/>
            <a:ext cx="8229600" cy="277653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Preprocessor directives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#include</a:t>
            </a:r>
            <a:r>
              <a:rPr lang="en-US" altLang="en-US" sz="2400">
                <a:ea typeface="ＭＳ Ｐゴシック" panose="020B0600070205080204" pitchFamily="34" charset="-128"/>
              </a:rPr>
              <a:t>: typically used to specify library files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&lt;stdio.h&gt;</a:t>
            </a:r>
            <a:r>
              <a:rPr lang="en-US" altLang="en-US" sz="2400">
                <a:ea typeface="ＭＳ Ｐゴシック" panose="020B0600070205080204" pitchFamily="34" charset="-128"/>
              </a:rPr>
              <a:t> is built-in standard input/output library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Main function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Starts with: </a:t>
            </a: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int main()</a:t>
            </a:r>
            <a:r>
              <a:rPr lang="en-US" altLang="en-US" sz="2400">
                <a:ea typeface="ＭＳ Ｐゴシック" panose="020B0600070205080204" pitchFamily="34" charset="-128"/>
                <a:cs typeface="Courier New" panose="02070309020205020404" pitchFamily="49" charset="0"/>
              </a:rPr>
              <a:t> or </a:t>
            </a: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void main()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Enclosed in block: specified by </a:t>
            </a: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{ }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Ends with </a:t>
            </a: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return 0;</a:t>
            </a:r>
          </a:p>
          <a:p>
            <a:pPr lvl="2" eaLnBrk="1" hangingPunct="1">
              <a:lnSpc>
                <a:spcPct val="7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Indicates successful completion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0483" name="Date Placeholder 4">
            <a:extLst>
              <a:ext uri="{FF2B5EF4-FFF2-40B4-BE49-F238E27FC236}">
                <a16:creationId xmlns:a16="http://schemas.microsoft.com/office/drawing/2014/main" id="{0561CD21-45B2-40DD-8086-4A0F1248E52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0E1897-AC4D-41D4-9630-47021826FBE6}" type="datetime1">
              <a:rPr lang="en-US" altLang="en-US" sz="1200" smtClean="0">
                <a:latin typeface="Garamond" panose="02020404030301010803" pitchFamily="18" charset="0"/>
              </a:rPr>
              <a:t>1/27/2020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60ADA-7798-4AC7-AFB4-018CCBADA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20485" name="Slide Number Placeholder 4">
            <a:extLst>
              <a:ext uri="{FF2B5EF4-FFF2-40B4-BE49-F238E27FC236}">
                <a16:creationId xmlns:a16="http://schemas.microsoft.com/office/drawing/2014/main" id="{16330762-71C6-4BE0-8F68-B605B284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DF688C-67E2-4C7E-B836-53C04A80AD44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0486" name="Text Box 3">
            <a:extLst>
              <a:ext uri="{FF2B5EF4-FFF2-40B4-BE49-F238E27FC236}">
                <a16:creationId xmlns:a16="http://schemas.microsoft.com/office/drawing/2014/main" id="{46FC0F74-E717-4CA0-87D2-A7AD8ADB1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848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#include &lt;stdio.h&gt;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int main()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{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	printf("Hello World!\n");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	return 0;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A5BFB27-4A81-8C4A-BE40-4B89744595BE}" type="slidenum">
              <a:rPr lang="en-US">
                <a:latin typeface="Garamond" charset="0"/>
              </a:rPr>
              <a:pPr eaLnBrk="1" hangingPunct="1"/>
              <a:t>40</a:t>
            </a:fld>
            <a:endParaRPr lang="en-US">
              <a:latin typeface="Garamond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83058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Documentation info:</a:t>
            </a:r>
          </a:p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2293" name="AutoShape 5"/>
          <p:cNvSpPr>
            <a:spLocks/>
          </p:cNvSpPr>
          <p:nvPr/>
        </p:nvSpPr>
        <p:spPr bwMode="auto">
          <a:xfrm rot="-5400000">
            <a:off x="4533900" y="11811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/>
          </p:cNvSpPr>
          <p:nvPr/>
        </p:nvSpPr>
        <p:spPr bwMode="auto">
          <a:xfrm rot="-5400000">
            <a:off x="6896100" y="1943100"/>
            <a:ext cx="304800" cy="1295400"/>
          </a:xfrm>
          <a:prstGeom prst="leftBrace">
            <a:avLst>
              <a:gd name="adj1" fmla="val 354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 rot="-3400210">
            <a:off x="-1265237" y="39322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Type of value returned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 rot="-3400210">
            <a:off x="-427037" y="39322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Name of function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 rot="-3400210">
            <a:off x="1508125" y="4206875"/>
            <a:ext cx="4114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First arg type and formal name</a:t>
            </a:r>
            <a:br>
              <a:rPr lang="en-US" sz="1800"/>
            </a:br>
            <a:r>
              <a:rPr lang="en-US" sz="1800"/>
              <a:t>(required, since no brackets)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 rot="-3400210">
            <a:off x="2773363" y="43894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[ ] indicate optional arguments</a:t>
            </a:r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 flipV="1">
            <a:off x="6096000" y="2362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0" name="Freeform 13"/>
          <p:cNvSpPr>
            <a:spLocks/>
          </p:cNvSpPr>
          <p:nvPr/>
        </p:nvSpPr>
        <p:spPr bwMode="auto">
          <a:xfrm>
            <a:off x="6324600" y="1371600"/>
            <a:ext cx="1447800" cy="304800"/>
          </a:xfrm>
          <a:custGeom>
            <a:avLst/>
            <a:gdLst>
              <a:gd name="T0" fmla="*/ 0 w 912"/>
              <a:gd name="T1" fmla="*/ 2147483647 h 192"/>
              <a:gd name="T2" fmla="*/ 2147483647 w 912"/>
              <a:gd name="T3" fmla="*/ 0 h 192"/>
              <a:gd name="T4" fmla="*/ 2147483647 w 912"/>
              <a:gd name="T5" fmla="*/ 2147483647 h 192"/>
              <a:gd name="T6" fmla="*/ 0 60000 65536"/>
              <a:gd name="T7" fmla="*/ 0 60000 65536"/>
              <a:gd name="T8" fmla="*/ 0 60000 65536"/>
              <a:gd name="T9" fmla="*/ 0 w 912"/>
              <a:gd name="T10" fmla="*/ 0 h 192"/>
              <a:gd name="T11" fmla="*/ 912 w 9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92">
                <a:moveTo>
                  <a:pt x="0" y="192"/>
                </a:moveTo>
                <a:cubicBezTo>
                  <a:pt x="116" y="96"/>
                  <a:pt x="232" y="0"/>
                  <a:pt x="384" y="0"/>
                </a:cubicBezTo>
                <a:cubicBezTo>
                  <a:pt x="536" y="0"/>
                  <a:pt x="824" y="160"/>
                  <a:pt x="912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 rot="-3400210">
            <a:off x="3648076" y="4270375"/>
            <a:ext cx="41148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next argument type and name</a:t>
            </a:r>
            <a:br>
              <a:rPr lang="en-US" sz="1800"/>
            </a:br>
            <a:r>
              <a:rPr lang="en-US" sz="2000"/>
              <a:t>(in this case it may be any simple type)</a:t>
            </a:r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 rot="-3400210">
            <a:off x="5013325" y="4359275"/>
            <a:ext cx="4114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… indicates previous argument repeated zero or more times</a:t>
            </a:r>
          </a:p>
        </p:txBody>
      </p:sp>
      <p:sp>
        <p:nvSpPr>
          <p:cNvPr id="12303" name="Line 16"/>
          <p:cNvSpPr>
            <a:spLocks noChangeShapeType="1"/>
          </p:cNvSpPr>
          <p:nvPr/>
        </p:nvSpPr>
        <p:spPr bwMode="auto">
          <a:xfrm flipV="1">
            <a:off x="82296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 rot="-3400210">
            <a:off x="-46037" y="42370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( ) indicate printf is a function</a:t>
            </a:r>
          </a:p>
        </p:txBody>
      </p:sp>
      <p:sp>
        <p:nvSpPr>
          <p:cNvPr id="12305" name="Freeform 19"/>
          <p:cNvSpPr>
            <a:spLocks/>
          </p:cNvSpPr>
          <p:nvPr/>
        </p:nvSpPr>
        <p:spPr bwMode="auto">
          <a:xfrm>
            <a:off x="3276600" y="749300"/>
            <a:ext cx="5181600" cy="927100"/>
          </a:xfrm>
          <a:custGeom>
            <a:avLst/>
            <a:gdLst>
              <a:gd name="T0" fmla="*/ 0 w 3264"/>
              <a:gd name="T1" fmla="*/ 2147483647 h 584"/>
              <a:gd name="T2" fmla="*/ 2147483647 w 3264"/>
              <a:gd name="T3" fmla="*/ 2147483647 h 584"/>
              <a:gd name="T4" fmla="*/ 2147483647 w 3264"/>
              <a:gd name="T5" fmla="*/ 2147483647 h 584"/>
              <a:gd name="T6" fmla="*/ 0 60000 65536"/>
              <a:gd name="T7" fmla="*/ 0 60000 65536"/>
              <a:gd name="T8" fmla="*/ 0 60000 65536"/>
              <a:gd name="T9" fmla="*/ 0 w 3264"/>
              <a:gd name="T10" fmla="*/ 0 h 584"/>
              <a:gd name="T11" fmla="*/ 3264 w 3264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64" h="584">
                <a:moveTo>
                  <a:pt x="0" y="584"/>
                </a:moveTo>
                <a:cubicBezTo>
                  <a:pt x="592" y="300"/>
                  <a:pt x="1184" y="16"/>
                  <a:pt x="1728" y="8"/>
                </a:cubicBezTo>
                <a:cubicBezTo>
                  <a:pt x="2272" y="0"/>
                  <a:pt x="2768" y="268"/>
                  <a:pt x="3264" y="5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C580B5-9AF3-4870-8EBD-CB87278A4ECE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  <p:extLst>
      <p:ext uri="{BB962C8B-B14F-4D97-AF65-F5344CB8AC3E}">
        <p14:creationId xmlns:p14="http://schemas.microsoft.com/office/powerpoint/2010/main" val="42433109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0C5E34-215B-8846-913D-EF4799D43C9F}" type="slidenum">
              <a:rPr lang="en-US">
                <a:latin typeface="Garamond" charset="0"/>
              </a:rPr>
              <a:pPr eaLnBrk="1" hangingPunct="1"/>
              <a:t>41</a:t>
            </a:fld>
            <a:endParaRPr lang="en-US">
              <a:latin typeface="Garamond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3317" name="Text Box 18"/>
          <p:cNvSpPr txBox="1">
            <a:spLocks noChangeArrowheads="1"/>
          </p:cNvSpPr>
          <p:nvPr/>
        </p:nvSpPr>
        <p:spPr bwMode="auto">
          <a:xfrm>
            <a:off x="762000" y="1905000"/>
            <a:ext cx="69342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Type of value returned (</a:t>
            </a:r>
            <a:r>
              <a:rPr lang="en-US" sz="1800">
                <a:latin typeface="Courier New" charset="0"/>
              </a:rPr>
              <a:t>int</a:t>
            </a:r>
            <a:r>
              <a:rPr lang="en-US" sz="1800"/>
              <a:t> in this case)</a:t>
            </a:r>
          </a:p>
          <a:p>
            <a:pPr>
              <a:buFontTx/>
              <a:buChar char="•"/>
            </a:pPr>
            <a:r>
              <a:rPr lang="en-US" sz="1800"/>
              <a:t>All functions return at most one value.  </a:t>
            </a:r>
          </a:p>
          <a:p>
            <a:pPr>
              <a:buFontTx/>
              <a:buChar char="•"/>
            </a:pPr>
            <a:r>
              <a:rPr lang="en-US" sz="1800"/>
              <a:t>The type </a:t>
            </a:r>
            <a:r>
              <a:rPr lang="en-US" sz="1800">
                <a:latin typeface="Courier New" charset="0"/>
              </a:rPr>
              <a:t>void</a:t>
            </a:r>
            <a:r>
              <a:rPr lang="en-US" sz="1800"/>
              <a:t> is used to indicate a function returns no value</a:t>
            </a:r>
          </a:p>
          <a:p>
            <a:pPr>
              <a:buFontTx/>
              <a:buChar char="•"/>
            </a:pPr>
            <a:r>
              <a:rPr lang="en-US" sz="1800"/>
              <a:t>There is no requirement to use the value returned.</a:t>
            </a:r>
          </a:p>
          <a:p>
            <a:pPr>
              <a:buFontTx/>
              <a:buChar char="•"/>
            </a:pPr>
            <a:r>
              <a:rPr lang="en-US" sz="1800"/>
              <a:t>The </a:t>
            </a:r>
            <a:r>
              <a:rPr lang="en-US" sz="1800">
                <a:latin typeface="Courier New" charset="0"/>
              </a:rPr>
              <a:t>printf()</a:t>
            </a:r>
            <a:r>
              <a:rPr lang="en-US" sz="1800"/>
              <a:t> function returns the number of characters printed (including spaces); returns negative value if error occurs.</a:t>
            </a:r>
          </a:p>
        </p:txBody>
      </p:sp>
      <p:sp>
        <p:nvSpPr>
          <p:cNvPr id="13318" name="AutoShape 19"/>
          <p:cNvSpPr>
            <a:spLocks noChangeArrowheads="1"/>
          </p:cNvSpPr>
          <p:nvPr/>
        </p:nvSpPr>
        <p:spPr bwMode="auto">
          <a:xfrm>
            <a:off x="1371600" y="1066800"/>
            <a:ext cx="6096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F9D9CF-A440-45F4-BC6D-F87FF5E9F58B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  <p:extLst>
      <p:ext uri="{BB962C8B-B14F-4D97-AF65-F5344CB8AC3E}">
        <p14:creationId xmlns:p14="http://schemas.microsoft.com/office/powerpoint/2010/main" val="27597882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DF2471-DD7D-D44E-8574-A07D3357CDBD}" type="slidenum">
              <a:rPr lang="en-US">
                <a:latin typeface="Garamond" charset="0"/>
              </a:rPr>
              <a:pPr eaLnBrk="1" hangingPunct="1"/>
              <a:t>42</a:t>
            </a:fld>
            <a:endParaRPr lang="en-US">
              <a:latin typeface="Garamond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693420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Name of function; </a:t>
            </a:r>
            <a:r>
              <a:rPr lang="en-US" sz="1800">
                <a:latin typeface="Courier New" charset="0"/>
              </a:rPr>
              <a:t>printf( )</a:t>
            </a:r>
            <a:r>
              <a:rPr lang="en-US" sz="1800"/>
              <a:t> in this case</a:t>
            </a:r>
          </a:p>
          <a:p>
            <a:pPr>
              <a:buFontTx/>
              <a:buChar char="•"/>
            </a:pPr>
            <a:r>
              <a:rPr lang="en-US" sz="1800"/>
              <a:t>A function name is ALWAYS followed by a set of (), even if the function takes no arguments</a:t>
            </a:r>
          </a:p>
        </p:txBody>
      </p:sp>
      <p:sp>
        <p:nvSpPr>
          <p:cNvPr id="14342" name="AutoShape 7"/>
          <p:cNvSpPr>
            <a:spLocks noChangeArrowheads="1"/>
          </p:cNvSpPr>
          <p:nvPr/>
        </p:nvSpPr>
        <p:spPr bwMode="auto">
          <a:xfrm>
            <a:off x="1981200" y="1066800"/>
            <a:ext cx="1143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4343" name="AutoShape 8"/>
          <p:cNvSpPr>
            <a:spLocks noChangeArrowheads="1"/>
          </p:cNvSpPr>
          <p:nvPr/>
        </p:nvSpPr>
        <p:spPr bwMode="auto">
          <a:xfrm>
            <a:off x="8305800" y="1066800"/>
            <a:ext cx="2286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2E5746-864D-40F3-B8D6-FA20A59B6A2B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  <p:extLst>
      <p:ext uri="{BB962C8B-B14F-4D97-AF65-F5344CB8AC3E}">
        <p14:creationId xmlns:p14="http://schemas.microsoft.com/office/powerpoint/2010/main" val="33607433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7A0BD9-AE17-314D-9D4A-3DBE1A34C234}" type="slidenum">
              <a:rPr lang="en-US">
                <a:latin typeface="Garamond" charset="0"/>
              </a:rPr>
              <a:pPr eaLnBrk="1" hangingPunct="1"/>
              <a:t>43</a:t>
            </a:fld>
            <a:endParaRPr lang="en-US">
              <a:latin typeface="Garamond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62000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Type (</a:t>
            </a:r>
            <a:r>
              <a:rPr lang="en-US" sz="1800">
                <a:latin typeface="Courier New" charset="0"/>
              </a:rPr>
              <a:t>const char *</a:t>
            </a:r>
            <a:r>
              <a:rPr lang="en-US" sz="1800"/>
              <a:t>) and name (</a:t>
            </a:r>
            <a:r>
              <a:rPr lang="en-US" sz="1800">
                <a:latin typeface="Courier New" charset="0"/>
              </a:rPr>
              <a:t>format</a:t>
            </a:r>
            <a:r>
              <a:rPr lang="en-US" sz="1800"/>
              <a:t>) of first argument</a:t>
            </a:r>
          </a:p>
          <a:p>
            <a:pPr>
              <a:buFontTx/>
              <a:buChar char="•"/>
            </a:pPr>
            <a:r>
              <a:rPr lang="en-US" sz="1800"/>
              <a:t>For the moment, </a:t>
            </a:r>
            <a:r>
              <a:rPr lang="en-US" sz="1800">
                <a:latin typeface="Courier New" charset="0"/>
              </a:rPr>
              <a:t>const char *</a:t>
            </a:r>
            <a:r>
              <a:rPr lang="en-US" sz="1800"/>
              <a:t> can be thought of as a series of characters enclosed in double quotes</a:t>
            </a:r>
          </a:p>
          <a:p>
            <a:pPr>
              <a:buFontTx/>
              <a:buChar char="•"/>
            </a:pPr>
            <a:r>
              <a:rPr lang="en-US" sz="1800"/>
              <a:t>The name </a:t>
            </a:r>
            <a:r>
              <a:rPr lang="en-US" sz="1800">
                <a:latin typeface="Courier New" charset="0"/>
              </a:rPr>
              <a:t>format</a:t>
            </a:r>
            <a:r>
              <a:rPr lang="en-US" sz="1800"/>
              <a:t> may be thought of as a code indicating how the arguments are to be interpreted, and how the output should look.</a:t>
            </a:r>
          </a:p>
        </p:txBody>
      </p:sp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3124200" y="1066800"/>
            <a:ext cx="28194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EF6238-814F-4D20-8ED9-AE60927CB2FB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  <p:extLst>
      <p:ext uri="{BB962C8B-B14F-4D97-AF65-F5344CB8AC3E}">
        <p14:creationId xmlns:p14="http://schemas.microsoft.com/office/powerpoint/2010/main" val="22185281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9C5D6A-80CF-264F-AB33-8554900224C7}" type="slidenum">
              <a:rPr lang="en-US">
                <a:latin typeface="Garamond" charset="0"/>
              </a:rPr>
              <a:pPr eaLnBrk="1" hangingPunct="1"/>
              <a:t>44</a:t>
            </a:fld>
            <a:endParaRPr lang="en-US">
              <a:latin typeface="Garamond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62000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zero of more optional arguments, each preceded by a comma</a:t>
            </a:r>
          </a:p>
          <a:p>
            <a:pPr>
              <a:buFontTx/>
              <a:buChar char="•"/>
            </a:pPr>
            <a:r>
              <a:rPr lang="en-US" sz="1800"/>
              <a:t>zero because of the … </a:t>
            </a:r>
          </a:p>
          <a:p>
            <a:pPr>
              <a:buFontTx/>
              <a:buChar char="•"/>
            </a:pPr>
            <a:r>
              <a:rPr lang="en-US" sz="1800"/>
              <a:t>optional because of the [  ]</a:t>
            </a:r>
          </a:p>
        </p:txBody>
      </p:sp>
      <p:sp>
        <p:nvSpPr>
          <p:cNvPr id="16390" name="AutoShape 5"/>
          <p:cNvSpPr>
            <a:spLocks noChangeArrowheads="1"/>
          </p:cNvSpPr>
          <p:nvPr/>
        </p:nvSpPr>
        <p:spPr bwMode="auto">
          <a:xfrm>
            <a:off x="6019800" y="1066800"/>
            <a:ext cx="2286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8224803-B780-4DAE-BECC-C4A48837E76D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  <p:extLst>
      <p:ext uri="{BB962C8B-B14F-4D97-AF65-F5344CB8AC3E}">
        <p14:creationId xmlns:p14="http://schemas.microsoft.com/office/powerpoint/2010/main" val="12478482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err="1">
                <a:latin typeface="Arial" charset="0"/>
              </a:rPr>
              <a:t>printf</a:t>
            </a:r>
            <a:r>
              <a:rPr lang="en-US" dirty="0">
                <a:latin typeface="Arial" charset="0"/>
              </a:rPr>
              <a:t>() examples</a:t>
            </a:r>
          </a:p>
          <a:p>
            <a:pPr lvl="1"/>
            <a:r>
              <a:rPr lang="en-US" dirty="0">
                <a:latin typeface="Arial" charset="0"/>
              </a:rPr>
              <a:t>Input using </a:t>
            </a:r>
            <a:r>
              <a:rPr lang="en-US" dirty="0" err="1">
                <a:latin typeface="Arial" charset="0"/>
              </a:rPr>
              <a:t>scanf</a:t>
            </a:r>
            <a:r>
              <a:rPr lang="en-US" dirty="0">
                <a:latin typeface="Arial" charset="0"/>
              </a:rPr>
              <a:t>()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altLang="en-US" dirty="0"/>
              <a:t>Text exercises: Ch. 1 due today (1/27), Ch. 2 due 1/31</a:t>
            </a:r>
          </a:p>
          <a:p>
            <a:pPr lvl="2"/>
            <a:r>
              <a:rPr lang="en-US" altLang="en-US" dirty="0">
                <a:solidFill>
                  <a:srgbClr val="FF0000"/>
                </a:solidFill>
              </a:rPr>
              <a:t>No late textbook exercises accepted!</a:t>
            </a:r>
          </a:p>
          <a:p>
            <a:pPr lvl="1"/>
            <a:r>
              <a:rPr lang="en-US" dirty="0"/>
              <a:t>Program 1 due Wednesday, 1/29</a:t>
            </a:r>
          </a:p>
          <a:p>
            <a:pPr lvl="2"/>
            <a:r>
              <a:rPr lang="en-US" dirty="0"/>
              <a:t>10 points: register for access to the course textbook</a:t>
            </a:r>
          </a:p>
          <a:p>
            <a:pPr lvl="2"/>
            <a:r>
              <a:rPr lang="en-US" dirty="0"/>
              <a:t>10 points: introduce yourself to your instructor</a:t>
            </a:r>
          </a:p>
          <a:p>
            <a:pPr lvl="2"/>
            <a:r>
              <a:rPr lang="en-US" dirty="0"/>
              <a:t>30 points: complete simple C program</a:t>
            </a:r>
            <a:endParaRPr lang="en-US" altLang="en-US" dirty="0"/>
          </a:p>
          <a:p>
            <a:pPr lvl="1"/>
            <a:r>
              <a:rPr lang="en-US" altLang="en-US" dirty="0"/>
              <a:t>Remember:</a:t>
            </a:r>
          </a:p>
          <a:p>
            <a:pPr lvl="2"/>
            <a:r>
              <a:rPr lang="en-US" altLang="en-US" dirty="0"/>
              <a:t>Use Blackboard links to access text (activities &amp; programs)</a:t>
            </a:r>
          </a:p>
          <a:p>
            <a:pPr lvl="2"/>
            <a:r>
              <a:rPr lang="en-US" altLang="en-US" dirty="0"/>
              <a:t>For programs, don’t forget style assessment “assignment”</a:t>
            </a:r>
          </a:p>
          <a:p>
            <a:pPr lvl="1"/>
            <a:r>
              <a:rPr lang="en-US" dirty="0"/>
              <a:t>Dr. Geiger’s Tuesday office hours moved to 10:30-12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AC609B8-5EC6-402E-AF52-73DF3F32176C}" type="datetime1">
              <a:rPr lang="en-US" smtClean="0">
                <a:latin typeface="Garamond" charset="0"/>
              </a:rPr>
              <a:t>1/27/2020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581768-ADEC-3241-99BF-FB361A2E813E}" type="slidenum">
              <a:rPr lang="en-US">
                <a:latin typeface="Garamond" charset="0"/>
              </a:rPr>
              <a:pPr eaLnBrk="1" hangingPunct="1"/>
              <a:t>45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7747E898-24F2-43E2-A70D-905B679A6D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Review: Basic C program structure</a:t>
            </a:r>
          </a:p>
        </p:txBody>
      </p:sp>
      <p:sp>
        <p:nvSpPr>
          <p:cNvPr id="21506" name="Content Placeholder 1">
            <a:extLst>
              <a:ext uri="{FF2B5EF4-FFF2-40B4-BE49-F238E27FC236}">
                <a16:creationId xmlns:a16="http://schemas.microsoft.com/office/drawing/2014/main" id="{A43D9BBE-D101-4021-A66C-9A9ECD3CC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54388"/>
            <a:ext cx="8229600" cy="277653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Basic output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Call </a:t>
            </a: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printf(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  <a:cs typeface="Courier New" panose="02070309020205020404" pitchFamily="49" charset="0"/>
              </a:rPr>
              <a:t>&lt;string&gt;</a:t>
            </a: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&lt;string&gt; can be replaced by characters enclosed in double quotes</a:t>
            </a:r>
          </a:p>
          <a:p>
            <a:pPr lvl="2" eaLnBrk="1" hangingPunct="1">
              <a:lnSpc>
                <a:spcPct val="7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May include escape sequence, e.g. 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\n</a:t>
            </a:r>
            <a:r>
              <a:rPr lang="en-US" altLang="en-US" sz="2000">
                <a:ea typeface="ＭＳ Ｐゴシック" panose="020B0600070205080204" pitchFamily="34" charset="-128"/>
              </a:rPr>
              <a:t> (new line)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507" name="Date Placeholder 4">
            <a:extLst>
              <a:ext uri="{FF2B5EF4-FFF2-40B4-BE49-F238E27FC236}">
                <a16:creationId xmlns:a16="http://schemas.microsoft.com/office/drawing/2014/main" id="{5AFDA805-265D-4C1D-886C-B1ED74FDE25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BCD1DE-0B3C-4D4D-9BF4-198D5F7F4F68}" type="datetime1">
              <a:rPr lang="en-US" altLang="en-US" sz="1200" smtClean="0">
                <a:latin typeface="Garamond" panose="02020404030301010803" pitchFamily="18" charset="0"/>
              </a:rPr>
              <a:t>1/27/2020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1A90F-704F-403C-9466-A7AA8D3F2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21509" name="Slide Number Placeholder 4">
            <a:extLst>
              <a:ext uri="{FF2B5EF4-FFF2-40B4-BE49-F238E27FC236}">
                <a16:creationId xmlns:a16="http://schemas.microsoft.com/office/drawing/2014/main" id="{0B354C66-1B27-407C-965C-4D86E5F7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77DEB5-71EE-4E20-B0B2-E2FEB11988EE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1510" name="Text Box 3">
            <a:extLst>
              <a:ext uri="{FF2B5EF4-FFF2-40B4-BE49-F238E27FC236}">
                <a16:creationId xmlns:a16="http://schemas.microsoft.com/office/drawing/2014/main" id="{56B58239-685C-4C92-B8F6-D3CEFE346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848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#include &lt;stdio.h&gt;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int main()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{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	printf("Hello World!\n");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	return 0;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(cont.)</a:t>
            </a:r>
            <a:endParaRPr lang="en-US" dirty="0"/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Comments</a:t>
            </a:r>
          </a:p>
          <a:p>
            <a:pPr lvl="1"/>
            <a:r>
              <a:rPr lang="en-US" dirty="0"/>
              <a:t>Single-line: </a:t>
            </a:r>
            <a:r>
              <a:rPr lang="en-US" dirty="0">
                <a:latin typeface="Courier New"/>
                <a:cs typeface="Courier New"/>
              </a:rPr>
              <a:t>// This is a comment</a:t>
            </a:r>
          </a:p>
          <a:p>
            <a:pPr lvl="1"/>
            <a:r>
              <a:rPr lang="en-US" dirty="0"/>
              <a:t>Multi-line: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/* This is also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	a comment */</a:t>
            </a:r>
          </a:p>
          <a:p>
            <a:r>
              <a:rPr lang="en-US" dirty="0"/>
              <a:t>Typical uses</a:t>
            </a:r>
          </a:p>
          <a:p>
            <a:pPr lvl="1"/>
            <a:r>
              <a:rPr lang="en-US" dirty="0"/>
              <a:t>Multi-line comment at start of program with</a:t>
            </a:r>
          </a:p>
          <a:p>
            <a:pPr lvl="2"/>
            <a:r>
              <a:rPr lang="en-US" dirty="0"/>
              <a:t>Author’</a:t>
            </a:r>
            <a:r>
              <a:rPr lang="en-US" altLang="ja-JP" dirty="0"/>
              <a:t>s name (&amp; other info if appropriate)</a:t>
            </a:r>
          </a:p>
          <a:p>
            <a:pPr lvl="2"/>
            <a:r>
              <a:rPr lang="en-US" dirty="0"/>
              <a:t>Date started/modified</a:t>
            </a:r>
          </a:p>
          <a:p>
            <a:pPr lvl="2"/>
            <a:r>
              <a:rPr lang="en-US" dirty="0"/>
              <a:t>File name</a:t>
            </a:r>
          </a:p>
          <a:p>
            <a:pPr lvl="2"/>
            <a:r>
              <a:rPr lang="en-US" dirty="0"/>
              <a:t>Description of overall file functionality</a:t>
            </a:r>
          </a:p>
          <a:p>
            <a:pPr lvl="1"/>
            <a:r>
              <a:rPr lang="en-US" dirty="0"/>
              <a:t>For individual code sections</a:t>
            </a:r>
          </a:p>
          <a:p>
            <a:pPr lvl="2"/>
            <a:r>
              <a:rPr lang="en-US" dirty="0"/>
              <a:t>Comment for major section of code performing single function</a:t>
            </a:r>
          </a:p>
          <a:p>
            <a:pPr lvl="2"/>
            <a:r>
              <a:rPr lang="en-US" dirty="0"/>
              <a:t>Comment for single line of code if that line alone is important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D3CA6E6-E666-4D00-B961-8FACF1B52EEB}" type="datetime1">
              <a:rPr lang="en-US" smtClean="0">
                <a:latin typeface="+mj-lt"/>
              </a:rPr>
              <a:t>1/27/2020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Lec. 3 &amp;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2DA65EF-51FC-8E4D-BD42-7062144E1FB2}" type="slidenum">
              <a:rPr lang="en-US" smtClean="0">
                <a:latin typeface="+mj-lt"/>
              </a:rPr>
              <a:pPr/>
              <a:t>6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Representing data in C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major questions (for now)</a:t>
            </a:r>
          </a:p>
          <a:p>
            <a:pPr lvl="1"/>
            <a:r>
              <a:rPr lang="en-US">
                <a:latin typeface="Arial" charset="0"/>
              </a:rPr>
              <a:t>What kind of data are we trying to represent?</a:t>
            </a:r>
          </a:p>
          <a:p>
            <a:pPr lvl="2"/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Data types</a:t>
            </a:r>
            <a:endParaRPr lang="en-US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Can the program change the data?</a:t>
            </a:r>
          </a:p>
          <a:p>
            <a:pPr lvl="2"/>
            <a:r>
              <a:rPr lang="en-US">
                <a:solidFill>
                  <a:srgbClr val="FF0000"/>
                </a:solidFill>
                <a:latin typeface="Arial" charset="0"/>
              </a:rPr>
              <a:t>Constants vs. variables</a:t>
            </a: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B20B3D4-59BD-4920-8C6D-686F8A1F04A4}" type="datetime1">
              <a:rPr lang="en-US" sz="1200" smtClean="0">
                <a:latin typeface="Garamond" charset="0"/>
              </a:rPr>
              <a:t>1/27/2020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D9064A-7CB6-1B42-A383-1893B9BD2DA0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439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Types of Basic Data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Integer						</a:t>
            </a:r>
            <a:r>
              <a:rPr lang="en-US" b="1" dirty="0">
                <a:solidFill>
                  <a:srgbClr val="FF0000"/>
                </a:solidFill>
                <a:latin typeface="Courier New" charset="0"/>
              </a:rPr>
              <a:t>int</a:t>
            </a:r>
          </a:p>
          <a:p>
            <a:pPr lvl="1"/>
            <a:r>
              <a:rPr lang="en-US" dirty="0">
                <a:latin typeface="Arial" charset="0"/>
              </a:rPr>
              <a:t>Non-negative integer		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endParaRPr lang="en-US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Arial" charset="0"/>
              </a:rPr>
              <a:t>Floating point (single precision)	</a:t>
            </a:r>
            <a:r>
              <a:rPr lang="en-US" b="1" dirty="0">
                <a:solidFill>
                  <a:srgbClr val="FF0000"/>
                </a:solidFill>
                <a:latin typeface="Courier New" charset="0"/>
              </a:rPr>
              <a:t>float</a:t>
            </a:r>
          </a:p>
          <a:p>
            <a:r>
              <a:rPr lang="en-US" dirty="0">
                <a:latin typeface="Arial" charset="0"/>
              </a:rPr>
              <a:t>Double Precision				</a:t>
            </a:r>
            <a:r>
              <a:rPr lang="en-US" b="1" dirty="0">
                <a:solidFill>
                  <a:srgbClr val="FF0000"/>
                </a:solidFill>
                <a:latin typeface="Courier New" charset="0"/>
              </a:rPr>
              <a:t>double</a:t>
            </a:r>
          </a:p>
          <a:p>
            <a:r>
              <a:rPr lang="en-US" dirty="0">
                <a:latin typeface="Arial" charset="0"/>
              </a:rPr>
              <a:t>Character					</a:t>
            </a:r>
            <a:r>
              <a:rPr lang="en-US" b="1" dirty="0">
                <a:solidFill>
                  <a:srgbClr val="FF0000"/>
                </a:solidFill>
                <a:latin typeface="Courier New" charset="0"/>
              </a:rPr>
              <a:t>char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7E902B-4327-F74C-8551-F43E82E12B98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3584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957EBD-5C7D-40C7-AFEE-28CD2CECA9CA}" type="datetime1">
              <a:rPr lang="en-US" sz="1200" smtClean="0">
                <a:latin typeface="Garamond" charset="0"/>
              </a:rPr>
              <a:t>1/27/2020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  <p:extLst>
      <p:ext uri="{BB962C8B-B14F-4D97-AF65-F5344CB8AC3E}">
        <p14:creationId xmlns:p14="http://schemas.microsoft.com/office/powerpoint/2010/main" val="1715835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Integer Constants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Any positive or negative number without a decimal point (or other illegal symbol).</a:t>
            </a:r>
          </a:p>
          <a:p>
            <a:r>
              <a:rPr lang="en-US">
                <a:latin typeface="Arial" charset="0"/>
              </a:rPr>
              <a:t>Legal values: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latin typeface="Courier New" charset="0"/>
                <a:cs typeface="Courier New" charset="0"/>
              </a:rPr>
              <a:t>5		-10		+25</a:t>
            </a:r>
            <a:br>
              <a:rPr lang="en-US">
                <a:latin typeface="Courier New" charset="0"/>
                <a:cs typeface="Courier New" charset="0"/>
              </a:rPr>
            </a:br>
            <a:r>
              <a:rPr lang="en-US">
                <a:latin typeface="Courier New" charset="0"/>
                <a:cs typeface="Courier New" charset="0"/>
              </a:rPr>
              <a:t>1000	253		-26351	+98</a:t>
            </a:r>
          </a:p>
          <a:p>
            <a:r>
              <a:rPr lang="en-US">
                <a:latin typeface="Arial" charset="0"/>
              </a:rPr>
              <a:t>Illegal values: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  <a:cs typeface="Courier New" charset="0"/>
              </a:rPr>
              <a:t>2,523</a:t>
            </a:r>
            <a:r>
              <a:rPr lang="en-US">
                <a:latin typeface="Arial" charset="0"/>
              </a:rPr>
              <a:t> (comma)	</a:t>
            </a:r>
            <a:r>
              <a:rPr lang="en-US">
                <a:latin typeface="Courier New" charset="0"/>
                <a:cs typeface="Courier New" charset="0"/>
              </a:rPr>
              <a:t>6.5 </a:t>
            </a:r>
            <a:r>
              <a:rPr lang="en-US">
                <a:latin typeface="Arial" charset="0"/>
              </a:rPr>
              <a:t>(decimal point)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  <a:cs typeface="Courier New" charset="0"/>
              </a:rPr>
              <a:t>$59 </a:t>
            </a:r>
            <a:r>
              <a:rPr lang="en-US">
                <a:latin typeface="Arial" charset="0"/>
              </a:rPr>
              <a:t>(dollar sign)	</a:t>
            </a:r>
            <a:r>
              <a:rPr lang="en-US">
                <a:latin typeface="Courier New" charset="0"/>
                <a:cs typeface="Courier New" charset="0"/>
              </a:rPr>
              <a:t>5.</a:t>
            </a:r>
            <a:r>
              <a:rPr lang="en-US">
                <a:latin typeface="Arial" charset="0"/>
              </a:rPr>
              <a:t> (decimal point)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3DAD17-D8BB-2E4F-AF11-38A09EA8B688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3686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D6CFBC-4735-4EC9-8728-1A5A58E06EE6}" type="datetime1">
              <a:rPr lang="en-US" sz="1200" smtClean="0">
                <a:latin typeface="Garamond" charset="0"/>
              </a:rPr>
              <a:t>1/27/2020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Lec. 3 &amp; 4</a:t>
            </a:r>
          </a:p>
        </p:txBody>
      </p:sp>
    </p:spTree>
    <p:extLst>
      <p:ext uri="{BB962C8B-B14F-4D97-AF65-F5344CB8AC3E}">
        <p14:creationId xmlns:p14="http://schemas.microsoft.com/office/powerpoint/2010/main" val="276168284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6763</TotalTime>
  <Words>3458</Words>
  <Application>Microsoft Office PowerPoint</Application>
  <PresentationFormat>On-screen Show (4:3)</PresentationFormat>
  <Paragraphs>632</Paragraphs>
  <Slides>45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Courier New</vt:lpstr>
      <vt:lpstr>Garamond</vt:lpstr>
      <vt:lpstr>Symbol</vt:lpstr>
      <vt:lpstr>Times New Roman</vt:lpstr>
      <vt:lpstr>Wingdings</vt:lpstr>
      <vt:lpstr>Edge</vt:lpstr>
      <vt:lpstr>EECE.2160 ECE Application Programming</vt:lpstr>
      <vt:lpstr>Announcements/reminders</vt:lpstr>
      <vt:lpstr>Lecture outline</vt:lpstr>
      <vt:lpstr>Review: Basic C program structure</vt:lpstr>
      <vt:lpstr>Review: Basic C program structure</vt:lpstr>
      <vt:lpstr>Review (cont.)</vt:lpstr>
      <vt:lpstr>Representing data in C</vt:lpstr>
      <vt:lpstr>Types of Basic Data</vt:lpstr>
      <vt:lpstr>Integer Constants</vt:lpstr>
      <vt:lpstr>Range of Integers  (Machine Dependent)</vt:lpstr>
      <vt:lpstr>float/double Constants</vt:lpstr>
      <vt:lpstr>float/double Constants</vt:lpstr>
      <vt:lpstr>Character Constants</vt:lpstr>
      <vt:lpstr>Character Escape Sequences</vt:lpstr>
      <vt:lpstr>Variables</vt:lpstr>
      <vt:lpstr>Variables - name</vt:lpstr>
      <vt:lpstr>Variables - legal names</vt:lpstr>
      <vt:lpstr>Variables - legal names (but not recommended)</vt:lpstr>
      <vt:lpstr>Variables - declaring</vt:lpstr>
      <vt:lpstr>Variables - assigning</vt:lpstr>
      <vt:lpstr>Variables (cont.)</vt:lpstr>
      <vt:lpstr>Variables (cont.)</vt:lpstr>
      <vt:lpstr>Variables (cont.)</vt:lpstr>
      <vt:lpstr>Variables (cont.)</vt:lpstr>
      <vt:lpstr>Variables (cont.)</vt:lpstr>
      <vt:lpstr>Example: Variables</vt:lpstr>
      <vt:lpstr>Example solution</vt:lpstr>
      <vt:lpstr>Arithmetic Operations</vt:lpstr>
      <vt:lpstr>Results of arithmetic operations</vt:lpstr>
      <vt:lpstr>Operators (cont.)</vt:lpstr>
      <vt:lpstr>Operators and variables</vt:lpstr>
      <vt:lpstr>Operators (cont.)</vt:lpstr>
      <vt:lpstr>Example: Arithmetic operations</vt:lpstr>
      <vt:lpstr>Example solution</vt:lpstr>
      <vt:lpstr>Example solution (cont.)</vt:lpstr>
      <vt:lpstr>I/O basics</vt:lpstr>
      <vt:lpstr>Basic printf() formatting</vt:lpstr>
      <vt:lpstr>printf() example</vt:lpstr>
      <vt:lpstr>printf() details</vt:lpstr>
      <vt:lpstr>printf()</vt:lpstr>
      <vt:lpstr>printf()</vt:lpstr>
      <vt:lpstr>printf()</vt:lpstr>
      <vt:lpstr>printf()</vt:lpstr>
      <vt:lpstr>printf()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1553</cp:revision>
  <dcterms:created xsi:type="dcterms:W3CDTF">2006-04-03T05:03:01Z</dcterms:created>
  <dcterms:modified xsi:type="dcterms:W3CDTF">2020-01-27T16:17:00Z</dcterms:modified>
</cp:coreProperties>
</file>