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"/>
  </p:notesMasterIdLst>
  <p:handoutMasterIdLst>
    <p:handoutMasterId r:id="rId5"/>
  </p:handoutMasterIdLst>
  <p:sldIdLst>
    <p:sldId id="256" r:id="rId2"/>
    <p:sldId id="532" r:id="rId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9537" autoAdjust="0"/>
  </p:normalViewPr>
  <p:slideViewPr>
    <p:cSldViewPr>
      <p:cViewPr varScale="1">
        <p:scale>
          <a:sx n="86" d="100"/>
          <a:sy n="86" d="100"/>
        </p:scale>
        <p:origin x="-16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8EFC0B-9262-D04D-9954-C6595182AE98}" type="datetime1">
              <a:rPr lang="en-US" smtClean="0"/>
              <a:t>4/5/17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D6826-42CE-8444-B2CB-1EB4CB53A4B3}" type="datetime1">
              <a:rPr lang="en-US" smtClean="0"/>
              <a:t>4/5/17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2D3B-AE0D-B442-9D86-2EC5C4475F6F}" type="datetime1">
              <a:rPr lang="en-US" smtClean="0"/>
              <a:t>4/5/17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61B5A-6DAE-B548-B8CC-4E435FE76BAE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DA097-053A-0242-9124-DE200FFF1124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CE803-0F82-F140-B4C2-9D9FFE196652}" type="datetime1">
              <a:rPr lang="en-US" smtClean="0"/>
              <a:t>4/5/17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11C39-7E0A-0046-AE85-2F97816257D7}" type="datetime1">
              <a:rPr lang="en-US" smtClean="0"/>
              <a:t>4/5/17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D92E5-626A-F240-B6B8-BACA89A0F212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8042B-EB55-0043-8F0C-DFFCBA298A87}" type="datetime1">
              <a:rPr lang="en-US" smtClean="0"/>
              <a:t>4/5/17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55C58-47C7-1840-A202-F0C732A52632}" type="datetime1">
              <a:rPr lang="en-US" smtClean="0"/>
              <a:t>4/5/17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03684-7993-3247-96FB-2A8313AC4762}" type="datetime1">
              <a:rPr lang="en-US" smtClean="0"/>
              <a:t>4/5/17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1C929-BBB6-B944-B4FF-CA76AB6B1FDC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5B5C9-E26C-E049-9A8F-C798822C0C6B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6FE9E979-8EE3-A747-9AFE-867BA40EC41D}" type="datetime1">
              <a:rPr lang="en-US" smtClean="0"/>
              <a:t>4/5/17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18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Midterm Exam </a:t>
            </a:r>
            <a:r>
              <a:rPr lang="en-US" dirty="0">
                <a:latin typeface="Arial" charset="0"/>
              </a:rPr>
              <a:t>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ea typeface="+mn-ea"/>
              </a:rPr>
              <a:t>EECE.4810 stats</a:t>
            </a:r>
            <a:endParaRPr lang="en-US" u="sng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Average</a:t>
            </a:r>
            <a:r>
              <a:rPr lang="en-US" dirty="0" smtClean="0">
                <a:ea typeface="+mn-ea"/>
              </a:rPr>
              <a:t>: </a:t>
            </a:r>
            <a:r>
              <a:rPr lang="en-US" dirty="0" smtClean="0">
                <a:ea typeface="+mn-ea"/>
              </a:rPr>
              <a:t>64.4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Median: </a:t>
            </a:r>
            <a:r>
              <a:rPr lang="en-US" dirty="0" smtClean="0">
                <a:ea typeface="+mn-ea"/>
              </a:rPr>
              <a:t>66.5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Std. deviation: </a:t>
            </a:r>
            <a:r>
              <a:rPr lang="en-US" dirty="0" smtClean="0">
                <a:ea typeface="+mn-ea"/>
              </a:rPr>
              <a:t>18.8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Max: </a:t>
            </a:r>
            <a:r>
              <a:rPr lang="en-US" dirty="0" smtClean="0">
                <a:ea typeface="+mn-ea"/>
              </a:rPr>
              <a:t>95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</a:t>
            </a:r>
            <a:r>
              <a:rPr lang="en-US" dirty="0" smtClean="0"/>
              <a:t>15.6 </a:t>
            </a:r>
            <a:r>
              <a:rPr lang="en-US" dirty="0"/>
              <a:t>/ </a:t>
            </a:r>
            <a:r>
              <a:rPr lang="en-US" dirty="0" smtClean="0"/>
              <a:t>19 (82%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</a:t>
            </a:r>
            <a:r>
              <a:rPr lang="en-US" dirty="0" smtClean="0"/>
              <a:t>3.4 </a:t>
            </a:r>
            <a:r>
              <a:rPr lang="en-US" dirty="0"/>
              <a:t>/ </a:t>
            </a:r>
            <a:r>
              <a:rPr lang="en-US" dirty="0" smtClean="0"/>
              <a:t>10 (34%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</a:t>
            </a:r>
            <a:r>
              <a:rPr lang="en-US" dirty="0" smtClean="0"/>
              <a:t>7.2 </a:t>
            </a:r>
            <a:r>
              <a:rPr lang="en-US" dirty="0"/>
              <a:t>/ </a:t>
            </a:r>
            <a:r>
              <a:rPr lang="en-US" dirty="0" smtClean="0"/>
              <a:t>11 (65%)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Q4: 10.5 / 21 (50%)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Q5: 15.6 / 20 (78%)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Q6: 12.1 / 19 (64%)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49879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ea typeface="+mn-ea"/>
              </a:rPr>
              <a:t>EECE.5730 stats</a:t>
            </a:r>
            <a:endParaRPr lang="en-US" u="sng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Average: </a:t>
            </a:r>
            <a:r>
              <a:rPr lang="en-US" dirty="0" smtClean="0"/>
              <a:t>74.4/120 (62%)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Median: </a:t>
            </a:r>
            <a:r>
              <a:rPr lang="en-US" dirty="0" smtClean="0"/>
              <a:t>76/120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Std. deviation: </a:t>
            </a:r>
            <a:r>
              <a:rPr lang="en-US" dirty="0" smtClean="0"/>
              <a:t>19.8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Max</a:t>
            </a:r>
            <a:r>
              <a:rPr lang="en-US" dirty="0" smtClean="0"/>
              <a:t>: 116/120 (96.7%)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</a:t>
            </a:r>
            <a:r>
              <a:rPr lang="en-US" dirty="0" smtClean="0"/>
              <a:t>18.7 </a:t>
            </a:r>
            <a:r>
              <a:rPr lang="en-US" dirty="0"/>
              <a:t>/ </a:t>
            </a:r>
            <a:r>
              <a:rPr lang="en-US" dirty="0" smtClean="0"/>
              <a:t>25 (75%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</a:t>
            </a:r>
            <a:r>
              <a:rPr lang="en-US" dirty="0" smtClean="0"/>
              <a:t>3.2 </a:t>
            </a:r>
            <a:r>
              <a:rPr lang="en-US" dirty="0"/>
              <a:t>/ 10 (</a:t>
            </a:r>
            <a:r>
              <a:rPr lang="en-US" dirty="0" smtClean="0"/>
              <a:t>32%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</a:t>
            </a:r>
            <a:r>
              <a:rPr lang="en-US" dirty="0" smtClean="0"/>
              <a:t>10.3 </a:t>
            </a:r>
            <a:r>
              <a:rPr lang="en-US" dirty="0"/>
              <a:t>/ </a:t>
            </a:r>
            <a:r>
              <a:rPr lang="en-US" dirty="0" smtClean="0"/>
              <a:t>17 (61%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Q4: </a:t>
            </a:r>
            <a:r>
              <a:rPr lang="en-US" dirty="0" smtClean="0"/>
              <a:t>12.0 </a:t>
            </a:r>
            <a:r>
              <a:rPr lang="en-US" dirty="0"/>
              <a:t>/ 21 </a:t>
            </a:r>
            <a:r>
              <a:rPr lang="en-US" dirty="0" smtClean="0"/>
              <a:t>(57%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Q5: </a:t>
            </a:r>
            <a:r>
              <a:rPr lang="en-US" dirty="0" smtClean="0"/>
              <a:t>16.3 </a:t>
            </a:r>
            <a:r>
              <a:rPr lang="en-US" dirty="0"/>
              <a:t>/ 20 </a:t>
            </a:r>
            <a:r>
              <a:rPr lang="en-US" dirty="0" smtClean="0"/>
              <a:t>(82%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Q6: </a:t>
            </a:r>
            <a:r>
              <a:rPr lang="en-US" dirty="0" smtClean="0"/>
              <a:t>13.9 </a:t>
            </a:r>
            <a:r>
              <a:rPr lang="en-US" dirty="0"/>
              <a:t>/ </a:t>
            </a:r>
            <a:r>
              <a:rPr lang="en-US" smtClean="0"/>
              <a:t>27 (51%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AD6573-1B10-E84F-BC6C-737138E5D57F}" type="datetime1">
              <a:rPr lang="en-US" smtClean="0">
                <a:latin typeface="Garamond" charset="0"/>
              </a:rPr>
              <a:t>4/5/17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14118</TotalTime>
  <Words>205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Edge</vt:lpstr>
      <vt:lpstr>EECE.4810/EECE.5730 Operating Systems</vt:lpstr>
      <vt:lpstr>Exam stats &amp; grade distribution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1794</cp:revision>
  <dcterms:created xsi:type="dcterms:W3CDTF">2006-04-03T05:03:01Z</dcterms:created>
  <dcterms:modified xsi:type="dcterms:W3CDTF">2017-04-05T14:32:02Z</dcterms:modified>
</cp:coreProperties>
</file>